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43"/>
  </p:notesMasterIdLst>
  <p:handoutMasterIdLst>
    <p:handoutMasterId r:id="rId44"/>
  </p:handoutMasterIdLst>
  <p:sldIdLst>
    <p:sldId id="256" r:id="rId5"/>
    <p:sldId id="257" r:id="rId6"/>
    <p:sldId id="280" r:id="rId7"/>
    <p:sldId id="281" r:id="rId8"/>
    <p:sldId id="261" r:id="rId9"/>
    <p:sldId id="293" r:id="rId10"/>
    <p:sldId id="282" r:id="rId11"/>
    <p:sldId id="278" r:id="rId12"/>
    <p:sldId id="258" r:id="rId13"/>
    <p:sldId id="260" r:id="rId14"/>
    <p:sldId id="259" r:id="rId15"/>
    <p:sldId id="275"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91" r:id="rId30"/>
    <p:sldId id="284" r:id="rId31"/>
    <p:sldId id="276" r:id="rId32"/>
    <p:sldId id="285" r:id="rId33"/>
    <p:sldId id="286" r:id="rId34"/>
    <p:sldId id="292" r:id="rId35"/>
    <p:sldId id="287" r:id="rId36"/>
    <p:sldId id="288" r:id="rId37"/>
    <p:sldId id="294" r:id="rId38"/>
    <p:sldId id="277" r:id="rId39"/>
    <p:sldId id="290" r:id="rId40"/>
    <p:sldId id="283" r:id="rId41"/>
    <p:sldId id="27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231E5CD-A77E-764B-BEB6-82BBDB7454EF}">
          <p14:sldIdLst>
            <p14:sldId id="256"/>
          </p14:sldIdLst>
        </p14:section>
        <p14:section name="Background &amp; Expectations" id="{B9C0CA7C-9A72-FD46-9B94-0440FBD48F5F}">
          <p14:sldIdLst>
            <p14:sldId id="257"/>
            <p14:sldId id="280"/>
            <p14:sldId id="281"/>
            <p14:sldId id="261"/>
            <p14:sldId id="293"/>
            <p14:sldId id="282"/>
            <p14:sldId id="278"/>
            <p14:sldId id="258"/>
            <p14:sldId id="260"/>
            <p14:sldId id="259"/>
          </p14:sldIdLst>
        </p14:section>
        <p14:section name="MTP Cases" id="{18049575-83A3-6649-991B-7292D4C84EE7}">
          <p14:sldIdLst>
            <p14:sldId id="275"/>
          </p14:sldIdLst>
        </p14:section>
        <p14:section name="HTN Cases" id="{7B607357-173A-8948-B497-2900B4A8C98C}">
          <p14:sldIdLst>
            <p14:sldId id="262"/>
          </p14:sldIdLst>
        </p14:section>
        <p14:section name="Postpartum Readmissions" id="{A197D321-1047-E345-B124-57BC06FA7AF3}">
          <p14:sldIdLst>
            <p14:sldId id="263"/>
          </p14:sldIdLst>
        </p14:section>
        <p14:section name="SMM Case (Identifier)" id="{E20A9FBE-DEFB-8149-88A7-7595C15D234B}">
          <p14:sldIdLst>
            <p14:sldId id="264"/>
            <p14:sldId id="265"/>
            <p14:sldId id="266"/>
            <p14:sldId id="267"/>
            <p14:sldId id="268"/>
            <p14:sldId id="269"/>
            <p14:sldId id="270"/>
            <p14:sldId id="271"/>
            <p14:sldId id="272"/>
            <p14:sldId id="273"/>
            <p14:sldId id="274"/>
            <p14:sldId id="291"/>
          </p14:sldIdLst>
        </p14:section>
        <p14:section name="General &amp; Condition-specific Questions for applicable cases" id="{A23BCB4F-8B55-9442-96EA-422E536B6F4F}">
          <p14:sldIdLst>
            <p14:sldId id="284"/>
            <p14:sldId id="276"/>
            <p14:sldId id="285"/>
            <p14:sldId id="286"/>
            <p14:sldId id="292"/>
            <p14:sldId id="287"/>
            <p14:sldId id="288"/>
            <p14:sldId id="294"/>
          </p14:sldIdLst>
        </p14:section>
        <p14:section name="Evaluation &amp; Action Items" id="{ABFC0668-BFA8-FC4E-B8BB-D41C93BEC188}">
          <p14:sldIdLst>
            <p14:sldId id="277"/>
            <p14:sldId id="290"/>
            <p14:sldId id="283"/>
            <p14:sldId id="279"/>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35B4E43-0EC3-8F16-8B9D-0A29A3378302}" name="Kratochvil, Blaire" initials="KB" userId="S::bkratochvil@unmc.edu::1aebe4c4-e670-413f-bca4-03dc1b9cd113" providerId="AD"/>
  <p188:author id="{FE1CEE62-9D47-3DB6-D022-F2549E48F1A3}" name="Kenning, Sam" initials="KS" userId="S::skenning@unmc.edu::dd6073c8-635e-49f7-a7f7-2c6b81647d25" providerId="AD"/>
  <p188:author id="{E8CF1EA7-68ED-4E7D-A274-7E1CC6351AAE}" name="Steele, Lindsey A" initials="LS" userId="S::lsteele@unmc.edu::174fa637-6f05-44c9-9ce8-47c46b58f20f"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1B93DE"/>
    <a:srgbClr val="39B8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F3957C-28E8-6F26-6CA6-56E57304080B}" v="1" dt="2026-09-23T18:09:14.306"/>
  </p1510:revLst>
</p1510:revInfo>
</file>

<file path=ppt/tableStyles.xml><?xml version="1.0" encoding="utf-8"?>
<a:tblStyleLst xmlns:a="http://schemas.openxmlformats.org/drawingml/2006/main" def="{5C22544A-7EE6-4342-B048-85BDC9FD1C3A}">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atochvil, Blaire" userId="S::bkratochvil@unmc.edu::1aebe4c4-e670-413f-bca4-03dc1b9cd113" providerId="AD" clId="Web-{4902273F-633D-2E4D-1295-550BFB9D95FD}"/>
    <pc:docChg chg="modSld">
      <pc:chgData name="Kratochvil, Blaire" userId="S::bkratochvil@unmc.edu::1aebe4c4-e670-413f-bca4-03dc1b9cd113" providerId="AD" clId="Web-{4902273F-633D-2E4D-1295-550BFB9D95FD}" dt="2026-09-02T21:07:26.835" v="5" actId="1076"/>
      <pc:docMkLst>
        <pc:docMk/>
      </pc:docMkLst>
      <pc:sldChg chg="modSp">
        <pc:chgData name="Kratochvil, Blaire" userId="S::bkratochvil@unmc.edu::1aebe4c4-e670-413f-bca4-03dc1b9cd113" providerId="AD" clId="Web-{4902273F-633D-2E4D-1295-550BFB9D95FD}" dt="2026-09-02T21:07:26.835" v="5" actId="1076"/>
        <pc:sldMkLst>
          <pc:docMk/>
          <pc:sldMk cId="3884136148" sldId="284"/>
        </pc:sldMkLst>
        <pc:spChg chg="mod">
          <ac:chgData name="Kratochvil, Blaire" userId="S::bkratochvil@unmc.edu::1aebe4c4-e670-413f-bca4-03dc1b9cd113" providerId="AD" clId="Web-{4902273F-633D-2E4D-1295-550BFB9D95FD}" dt="2026-09-02T21:07:26.835" v="5" actId="1076"/>
          <ac:spMkLst>
            <pc:docMk/>
            <pc:sldMk cId="3884136148" sldId="284"/>
            <ac:spMk id="20" creationId="{910B9324-CF7D-379E-8646-925368A9A81B}"/>
          </ac:spMkLst>
        </pc:spChg>
      </pc:sldChg>
    </pc:docChg>
  </pc:docChgLst>
  <pc:docChgLst>
    <pc:chgData name="Steele, Lindsey A" userId="174fa637-6f05-44c9-9ce8-47c46b58f20f" providerId="ADAL" clId="{3FF594E2-0676-4B7A-89DF-9A3CAA09A494}"/>
    <pc:docChg chg="undo custSel addSld delSld modSld modSection">
      <pc:chgData name="Steele, Lindsey A" userId="174fa637-6f05-44c9-9ce8-47c46b58f20f" providerId="ADAL" clId="{3FF594E2-0676-4B7A-89DF-9A3CAA09A494}" dt="2026-09-01T15:24:23.068" v="154" actId="14100"/>
      <pc:docMkLst>
        <pc:docMk/>
      </pc:docMkLst>
      <pc:sldChg chg="modSp mod">
        <pc:chgData name="Steele, Lindsey A" userId="174fa637-6f05-44c9-9ce8-47c46b58f20f" providerId="ADAL" clId="{3FF594E2-0676-4B7A-89DF-9A3CAA09A494}" dt="2026-09-01T15:24:23.068" v="154" actId="14100"/>
        <pc:sldMkLst>
          <pc:docMk/>
          <pc:sldMk cId="507908385" sldId="256"/>
        </pc:sldMkLst>
        <pc:spChg chg="mod">
          <ac:chgData name="Steele, Lindsey A" userId="174fa637-6f05-44c9-9ce8-47c46b58f20f" providerId="ADAL" clId="{3FF594E2-0676-4B7A-89DF-9A3CAA09A494}" dt="2026-08-31T19:37:45.768" v="0" actId="20577"/>
          <ac:spMkLst>
            <pc:docMk/>
            <pc:sldMk cId="507908385" sldId="256"/>
            <ac:spMk id="2" creationId="{AD574E46-F7DE-733A-3710-1768D28EA57C}"/>
          </ac:spMkLst>
        </pc:spChg>
        <pc:spChg chg="mod">
          <ac:chgData name="Steele, Lindsey A" userId="174fa637-6f05-44c9-9ce8-47c46b58f20f" providerId="ADAL" clId="{3FF594E2-0676-4B7A-89DF-9A3CAA09A494}" dt="2026-09-01T15:24:23.068" v="154" actId="14100"/>
          <ac:spMkLst>
            <pc:docMk/>
            <pc:sldMk cId="507908385" sldId="256"/>
            <ac:spMk id="5" creationId="{E55CF510-2130-173C-DA6C-F1C516A7643D}"/>
          </ac:spMkLst>
        </pc:spChg>
      </pc:sldChg>
      <pc:sldChg chg="modSp mod">
        <pc:chgData name="Steele, Lindsey A" userId="174fa637-6f05-44c9-9ce8-47c46b58f20f" providerId="ADAL" clId="{3FF594E2-0676-4B7A-89DF-9A3CAA09A494}" dt="2026-08-31T19:49:31.304" v="98"/>
        <pc:sldMkLst>
          <pc:docMk/>
          <pc:sldMk cId="2512416787" sldId="276"/>
        </pc:sldMkLst>
        <pc:spChg chg="mod">
          <ac:chgData name="Steele, Lindsey A" userId="174fa637-6f05-44c9-9ce8-47c46b58f20f" providerId="ADAL" clId="{3FF594E2-0676-4B7A-89DF-9A3CAA09A494}" dt="2026-08-31T19:49:31.304" v="98"/>
          <ac:spMkLst>
            <pc:docMk/>
            <pc:sldMk cId="2512416787" sldId="276"/>
            <ac:spMk id="2" creationId="{236502EA-6613-B504-0642-EDAF6F928B79}"/>
          </ac:spMkLst>
        </pc:spChg>
        <pc:spChg chg="mod">
          <ac:chgData name="Steele, Lindsey A" userId="174fa637-6f05-44c9-9ce8-47c46b58f20f" providerId="ADAL" clId="{3FF594E2-0676-4B7A-89DF-9A3CAA09A494}" dt="2026-08-31T19:44:25.712" v="71" actId="5793"/>
          <ac:spMkLst>
            <pc:docMk/>
            <pc:sldMk cId="2512416787" sldId="276"/>
            <ac:spMk id="5" creationId="{1F55F3DA-2E41-F442-A404-3E6AF577F76B}"/>
          </ac:spMkLst>
        </pc:spChg>
      </pc:sldChg>
      <pc:sldChg chg="modSp mod">
        <pc:chgData name="Steele, Lindsey A" userId="174fa637-6f05-44c9-9ce8-47c46b58f20f" providerId="ADAL" clId="{3FF594E2-0676-4B7A-89DF-9A3CAA09A494}" dt="2026-08-31T19:56:17.804" v="148" actId="20577"/>
        <pc:sldMkLst>
          <pc:docMk/>
          <pc:sldMk cId="3884136148" sldId="284"/>
        </pc:sldMkLst>
        <pc:spChg chg="mod">
          <ac:chgData name="Steele, Lindsey A" userId="174fa637-6f05-44c9-9ce8-47c46b58f20f" providerId="ADAL" clId="{3FF594E2-0676-4B7A-89DF-9A3CAA09A494}" dt="2026-08-31T19:38:59.596" v="2" actId="20577"/>
          <ac:spMkLst>
            <pc:docMk/>
            <pc:sldMk cId="3884136148" sldId="284"/>
            <ac:spMk id="2" creationId="{746B88D8-FC73-55B5-6CFC-FAF327F9FD6F}"/>
          </ac:spMkLst>
        </pc:spChg>
        <pc:spChg chg="mod">
          <ac:chgData name="Steele, Lindsey A" userId="174fa637-6f05-44c9-9ce8-47c46b58f20f" providerId="ADAL" clId="{3FF594E2-0676-4B7A-89DF-9A3CAA09A494}" dt="2026-08-31T19:56:17.804" v="148" actId="20577"/>
          <ac:spMkLst>
            <pc:docMk/>
            <pc:sldMk cId="3884136148" sldId="284"/>
            <ac:spMk id="20" creationId="{910B9324-CF7D-379E-8646-925368A9A81B}"/>
          </ac:spMkLst>
        </pc:spChg>
      </pc:sldChg>
      <pc:sldChg chg="modSp mod">
        <pc:chgData name="Steele, Lindsey A" userId="174fa637-6f05-44c9-9ce8-47c46b58f20f" providerId="ADAL" clId="{3FF594E2-0676-4B7A-89DF-9A3CAA09A494}" dt="2026-08-31T19:49:16.527" v="97"/>
        <pc:sldMkLst>
          <pc:docMk/>
          <pc:sldMk cId="2034656811" sldId="285"/>
        </pc:sldMkLst>
        <pc:spChg chg="mod">
          <ac:chgData name="Steele, Lindsey A" userId="174fa637-6f05-44c9-9ce8-47c46b58f20f" providerId="ADAL" clId="{3FF594E2-0676-4B7A-89DF-9A3CAA09A494}" dt="2026-08-31T19:49:16.527" v="97"/>
          <ac:spMkLst>
            <pc:docMk/>
            <pc:sldMk cId="2034656811" sldId="285"/>
            <ac:spMk id="2" creationId="{286C6CE7-0D6C-1180-3104-F4E0511DF16B}"/>
          </ac:spMkLst>
        </pc:spChg>
        <pc:spChg chg="mod">
          <ac:chgData name="Steele, Lindsey A" userId="174fa637-6f05-44c9-9ce8-47c46b58f20f" providerId="ADAL" clId="{3FF594E2-0676-4B7A-89DF-9A3CAA09A494}" dt="2026-08-31T19:45:10.423" v="78" actId="255"/>
          <ac:spMkLst>
            <pc:docMk/>
            <pc:sldMk cId="2034656811" sldId="285"/>
            <ac:spMk id="5" creationId="{7716F278-BE60-44D7-7D3C-50DAB56DC0A6}"/>
          </ac:spMkLst>
        </pc:spChg>
      </pc:sldChg>
      <pc:sldChg chg="modSp mod">
        <pc:chgData name="Steele, Lindsey A" userId="174fa637-6f05-44c9-9ce8-47c46b58f20f" providerId="ADAL" clId="{3FF594E2-0676-4B7A-89DF-9A3CAA09A494}" dt="2026-08-31T19:45:50.593" v="85" actId="20577"/>
        <pc:sldMkLst>
          <pc:docMk/>
          <pc:sldMk cId="168344651" sldId="286"/>
        </pc:sldMkLst>
        <pc:spChg chg="mod">
          <ac:chgData name="Steele, Lindsey A" userId="174fa637-6f05-44c9-9ce8-47c46b58f20f" providerId="ADAL" clId="{3FF594E2-0676-4B7A-89DF-9A3CAA09A494}" dt="2026-08-31T19:41:00.458" v="34" actId="113"/>
          <ac:spMkLst>
            <pc:docMk/>
            <pc:sldMk cId="168344651" sldId="286"/>
            <ac:spMk id="2" creationId="{9BB52F8F-E7E7-F973-0447-E95C9BFE5882}"/>
          </ac:spMkLst>
        </pc:spChg>
        <pc:spChg chg="mod">
          <ac:chgData name="Steele, Lindsey A" userId="174fa637-6f05-44c9-9ce8-47c46b58f20f" providerId="ADAL" clId="{3FF594E2-0676-4B7A-89DF-9A3CAA09A494}" dt="2026-08-31T19:45:50.593" v="85" actId="20577"/>
          <ac:spMkLst>
            <pc:docMk/>
            <pc:sldMk cId="168344651" sldId="286"/>
            <ac:spMk id="5" creationId="{CA16580D-5279-01BA-836C-75648744FE91}"/>
          </ac:spMkLst>
        </pc:spChg>
      </pc:sldChg>
      <pc:sldChg chg="modSp mod">
        <pc:chgData name="Steele, Lindsey A" userId="174fa637-6f05-44c9-9ce8-47c46b58f20f" providerId="ADAL" clId="{3FF594E2-0676-4B7A-89DF-9A3CAA09A494}" dt="2026-08-31T19:47:02.088" v="94" actId="255"/>
        <pc:sldMkLst>
          <pc:docMk/>
          <pc:sldMk cId="1462885879" sldId="287"/>
        </pc:sldMkLst>
        <pc:spChg chg="mod">
          <ac:chgData name="Steele, Lindsey A" userId="174fa637-6f05-44c9-9ce8-47c46b58f20f" providerId="ADAL" clId="{3FF594E2-0676-4B7A-89DF-9A3CAA09A494}" dt="2026-08-31T19:41:25.644" v="43" actId="113"/>
          <ac:spMkLst>
            <pc:docMk/>
            <pc:sldMk cId="1462885879" sldId="287"/>
            <ac:spMk id="2" creationId="{A5EF61CD-4869-2D7C-37AE-D05E6A3D5E9B}"/>
          </ac:spMkLst>
        </pc:spChg>
        <pc:spChg chg="mod">
          <ac:chgData name="Steele, Lindsey A" userId="174fa637-6f05-44c9-9ce8-47c46b58f20f" providerId="ADAL" clId="{3FF594E2-0676-4B7A-89DF-9A3CAA09A494}" dt="2026-08-31T19:47:02.088" v="94" actId="255"/>
          <ac:spMkLst>
            <pc:docMk/>
            <pc:sldMk cId="1462885879" sldId="287"/>
            <ac:spMk id="5" creationId="{85151E94-C33F-FB5D-F772-21AA4ECD6E9A}"/>
          </ac:spMkLst>
        </pc:spChg>
      </pc:sldChg>
      <pc:sldChg chg="modSp mod">
        <pc:chgData name="Steele, Lindsey A" userId="174fa637-6f05-44c9-9ce8-47c46b58f20f" providerId="ADAL" clId="{3FF594E2-0676-4B7A-89DF-9A3CAA09A494}" dt="2026-08-31T19:54:46.503" v="146" actId="948"/>
        <pc:sldMkLst>
          <pc:docMk/>
          <pc:sldMk cId="3514716029" sldId="288"/>
        </pc:sldMkLst>
        <pc:spChg chg="mod">
          <ac:chgData name="Steele, Lindsey A" userId="174fa637-6f05-44c9-9ce8-47c46b58f20f" providerId="ADAL" clId="{3FF594E2-0676-4B7A-89DF-9A3CAA09A494}" dt="2026-08-31T19:41:47.290" v="50" actId="113"/>
          <ac:spMkLst>
            <pc:docMk/>
            <pc:sldMk cId="3514716029" sldId="288"/>
            <ac:spMk id="2" creationId="{FB6FFD64-5C4B-2653-0EEE-35234F34439D}"/>
          </ac:spMkLst>
        </pc:spChg>
        <pc:spChg chg="mod">
          <ac:chgData name="Steele, Lindsey A" userId="174fa637-6f05-44c9-9ce8-47c46b58f20f" providerId="ADAL" clId="{3FF594E2-0676-4B7A-89DF-9A3CAA09A494}" dt="2026-08-31T19:54:46.503" v="146" actId="948"/>
          <ac:spMkLst>
            <pc:docMk/>
            <pc:sldMk cId="3514716029" sldId="288"/>
            <ac:spMk id="5" creationId="{9AF68F8A-07D6-CD30-EF8F-1B1DB5696776}"/>
          </ac:spMkLst>
        </pc:spChg>
      </pc:sldChg>
      <pc:sldChg chg="modSp add mod">
        <pc:chgData name="Steele, Lindsey A" userId="174fa637-6f05-44c9-9ce8-47c46b58f20f" providerId="ADAL" clId="{3FF594E2-0676-4B7A-89DF-9A3CAA09A494}" dt="2026-08-31T19:51:42.944" v="121" actId="113"/>
        <pc:sldMkLst>
          <pc:docMk/>
          <pc:sldMk cId="2727431072" sldId="292"/>
        </pc:sldMkLst>
        <pc:spChg chg="mod">
          <ac:chgData name="Steele, Lindsey A" userId="174fa637-6f05-44c9-9ce8-47c46b58f20f" providerId="ADAL" clId="{3FF594E2-0676-4B7A-89DF-9A3CAA09A494}" dt="2026-08-31T19:50:03.474" v="100"/>
          <ac:spMkLst>
            <pc:docMk/>
            <pc:sldMk cId="2727431072" sldId="292"/>
            <ac:spMk id="2" creationId="{D63446CB-1F0A-0180-180E-8696F40375C9}"/>
          </ac:spMkLst>
        </pc:spChg>
        <pc:spChg chg="mod">
          <ac:chgData name="Steele, Lindsey A" userId="174fa637-6f05-44c9-9ce8-47c46b58f20f" providerId="ADAL" clId="{3FF594E2-0676-4B7A-89DF-9A3CAA09A494}" dt="2026-08-31T19:51:42.944" v="121" actId="113"/>
          <ac:spMkLst>
            <pc:docMk/>
            <pc:sldMk cId="2727431072" sldId="292"/>
            <ac:spMk id="5" creationId="{FA5E278E-572C-78C8-20BE-6C2E2DF91752}"/>
          </ac:spMkLst>
        </pc:spChg>
      </pc:sldChg>
    </pc:docChg>
  </pc:docChgLst>
  <pc:docChgLst>
    <pc:chgData name="Kratochvil, Blaire" userId="S::bkratochvil@unmc.edu::1aebe4c4-e670-413f-bca4-03dc1b9cd113" providerId="AD" clId="Web-{00000000-0000-0000-0000-000000000000}"/>
    <pc:docChg chg="addSld modSld sldOrd modSection">
      <pc:chgData name="Kratochvil, Blaire" userId="S::bkratochvil@unmc.edu::1aebe4c4-e670-413f-bca4-03dc1b9cd113" providerId="AD" clId="Web-{00000000-0000-0000-0000-000000000000}" dt="2026-09-02T16:50:17.708" v="273"/>
      <pc:docMkLst>
        <pc:docMk/>
      </pc:docMkLst>
      <pc:sldChg chg="addSp modSp">
        <pc:chgData name="Kratochvil, Blaire" userId="S::bkratochvil@unmc.edu::1aebe4c4-e670-413f-bca4-03dc1b9cd113" providerId="AD" clId="Web-{00000000-0000-0000-0000-000000000000}" dt="2026-09-02T16:09:02.848" v="10" actId="1076"/>
        <pc:sldMkLst>
          <pc:docMk/>
          <pc:sldMk cId="555012885" sldId="257"/>
        </pc:sldMkLst>
        <pc:spChg chg="mod">
          <ac:chgData name="Kratochvil, Blaire" userId="S::bkratochvil@unmc.edu::1aebe4c4-e670-413f-bca4-03dc1b9cd113" providerId="AD" clId="Web-{00000000-0000-0000-0000-000000000000}" dt="2026-09-02T16:08:45.051" v="9" actId="14100"/>
          <ac:spMkLst>
            <pc:docMk/>
            <pc:sldMk cId="555012885" sldId="257"/>
            <ac:spMk id="7" creationId="{E94C9FD5-ECE5-E2B9-E754-106C514851BF}"/>
          </ac:spMkLst>
        </pc:spChg>
      </pc:sldChg>
      <pc:sldChg chg="addSp delSp modSp">
        <pc:chgData name="Kratochvil, Blaire" userId="S::bkratochvil@unmc.edu::1aebe4c4-e670-413f-bca4-03dc1b9cd113" providerId="AD" clId="Web-{00000000-0000-0000-0000-000000000000}" dt="2026-09-02T16:48:59.581" v="272" actId="1076"/>
        <pc:sldMkLst>
          <pc:docMk/>
          <pc:sldMk cId="2337289969" sldId="258"/>
        </pc:sldMkLst>
        <pc:spChg chg="mod">
          <ac:chgData name="Kratochvil, Blaire" userId="S::bkratochvil@unmc.edu::1aebe4c4-e670-413f-bca4-03dc1b9cd113" providerId="AD" clId="Web-{00000000-0000-0000-0000-000000000000}" dt="2026-09-02T16:41:53.815" v="202" actId="20577"/>
          <ac:spMkLst>
            <pc:docMk/>
            <pc:sldMk cId="2337289969" sldId="258"/>
            <ac:spMk id="2" creationId="{52F789FA-CD0F-D09A-5E7F-E085DAFF128A}"/>
          </ac:spMkLst>
        </pc:spChg>
        <pc:spChg chg="mod">
          <ac:chgData name="Kratochvil, Blaire" userId="S::bkratochvil@unmc.edu::1aebe4c4-e670-413f-bca4-03dc1b9cd113" providerId="AD" clId="Web-{00000000-0000-0000-0000-000000000000}" dt="2026-09-02T16:47:00.765" v="261" actId="1076"/>
          <ac:spMkLst>
            <pc:docMk/>
            <pc:sldMk cId="2337289969" sldId="258"/>
            <ac:spMk id="3" creationId="{8BB4E6CE-D4B1-2DB1-F01C-5DE3A73AC3BB}"/>
          </ac:spMkLst>
        </pc:spChg>
      </pc:sldChg>
      <pc:sldChg chg="addSp delSp modSp mod modClrScheme chgLayout">
        <pc:chgData name="Kratochvil, Blaire" userId="S::bkratochvil@unmc.edu::1aebe4c4-e670-413f-bca4-03dc1b9cd113" providerId="AD" clId="Web-{00000000-0000-0000-0000-000000000000}" dt="2026-09-02T16:50:17.708" v="273"/>
        <pc:sldMkLst>
          <pc:docMk/>
          <pc:sldMk cId="2043864552" sldId="259"/>
        </pc:sldMkLst>
        <pc:spChg chg="mod">
          <ac:chgData name="Kratochvil, Blaire" userId="S::bkratochvil@unmc.edu::1aebe4c4-e670-413f-bca4-03dc1b9cd113" providerId="AD" clId="Web-{00000000-0000-0000-0000-000000000000}" dt="2026-09-02T16:50:17.708" v="273"/>
          <ac:spMkLst>
            <pc:docMk/>
            <pc:sldMk cId="2043864552" sldId="259"/>
            <ac:spMk id="2" creationId="{04901436-F5F2-7B95-B167-55A2A7348125}"/>
          </ac:spMkLst>
        </pc:spChg>
        <pc:spChg chg="add mod">
          <ac:chgData name="Kratochvil, Blaire" userId="S::bkratochvil@unmc.edu::1aebe4c4-e670-413f-bca4-03dc1b9cd113" providerId="AD" clId="Web-{00000000-0000-0000-0000-000000000000}" dt="2026-09-02T16:50:17.708" v="273"/>
          <ac:spMkLst>
            <pc:docMk/>
            <pc:sldMk cId="2043864552" sldId="259"/>
            <ac:spMk id="8" creationId="{AE64FDFC-22A2-7B00-6E44-A823BB8AD077}"/>
          </ac:spMkLst>
        </pc:spChg>
      </pc:sldChg>
      <pc:sldChg chg="addSp delSp modSp">
        <pc:chgData name="Kratochvil, Blaire" userId="S::bkratochvil@unmc.edu::1aebe4c4-e670-413f-bca4-03dc1b9cd113" providerId="AD" clId="Web-{00000000-0000-0000-0000-000000000000}" dt="2026-09-02T16:19:43.761" v="59" actId="14100"/>
        <pc:sldMkLst>
          <pc:docMk/>
          <pc:sldMk cId="282127683" sldId="261"/>
        </pc:sldMkLst>
        <pc:spChg chg="mod">
          <ac:chgData name="Kratochvil, Blaire" userId="S::bkratochvil@unmc.edu::1aebe4c4-e670-413f-bca4-03dc1b9cd113" providerId="AD" clId="Web-{00000000-0000-0000-0000-000000000000}" dt="2026-09-02T16:17:27.115" v="43" actId="20577"/>
          <ac:spMkLst>
            <pc:docMk/>
            <pc:sldMk cId="282127683" sldId="261"/>
            <ac:spMk id="2" creationId="{F80F51DB-2F47-F75F-0FE9-762EE7E59462}"/>
          </ac:spMkLst>
        </pc:spChg>
        <pc:spChg chg="mod">
          <ac:chgData name="Kratochvil, Blaire" userId="S::bkratochvil@unmc.edu::1aebe4c4-e670-413f-bca4-03dc1b9cd113" providerId="AD" clId="Web-{00000000-0000-0000-0000-000000000000}" dt="2026-09-02T16:14:44.533" v="28" actId="20577"/>
          <ac:spMkLst>
            <pc:docMk/>
            <pc:sldMk cId="282127683" sldId="261"/>
            <ac:spMk id="3" creationId="{EA24D562-0821-570D-3D7E-08F3BDA69AA1}"/>
          </ac:spMkLst>
        </pc:spChg>
        <pc:spChg chg="add mod">
          <ac:chgData name="Kratochvil, Blaire" userId="S::bkratochvil@unmc.edu::1aebe4c4-e670-413f-bca4-03dc1b9cd113" providerId="AD" clId="Web-{00000000-0000-0000-0000-000000000000}" dt="2026-09-02T16:19:43.761" v="59" actId="14100"/>
          <ac:spMkLst>
            <pc:docMk/>
            <pc:sldMk cId="282127683" sldId="261"/>
            <ac:spMk id="4" creationId="{0E89759D-413D-DD68-6218-9C47F6A0B89C}"/>
          </ac:spMkLst>
        </pc:spChg>
        <pc:picChg chg="mod">
          <ac:chgData name="Kratochvil, Blaire" userId="S::bkratochvil@unmc.edu::1aebe4c4-e670-413f-bca4-03dc1b9cd113" providerId="AD" clId="Web-{00000000-0000-0000-0000-000000000000}" dt="2026-09-02T16:19:31.995" v="58" actId="1076"/>
          <ac:picMkLst>
            <pc:docMk/>
            <pc:sldMk cId="282127683" sldId="261"/>
            <ac:picMk id="5" creationId="{90A4DF2A-DD3F-A649-614F-E998CC26A6C0}"/>
          </ac:picMkLst>
        </pc:picChg>
      </pc:sldChg>
      <pc:sldChg chg="addSp modSp">
        <pc:chgData name="Kratochvil, Blaire" userId="S::bkratochvil@unmc.edu::1aebe4c4-e670-413f-bca4-03dc1b9cd113" providerId="AD" clId="Web-{00000000-0000-0000-0000-000000000000}" dt="2026-09-02T16:38:35.182" v="190" actId="1076"/>
        <pc:sldMkLst>
          <pc:docMk/>
          <pc:sldMk cId="2383905855" sldId="278"/>
        </pc:sldMkLst>
        <pc:spChg chg="add mod">
          <ac:chgData name="Kratochvil, Blaire" userId="S::bkratochvil@unmc.edu::1aebe4c4-e670-413f-bca4-03dc1b9cd113" providerId="AD" clId="Web-{00000000-0000-0000-0000-000000000000}" dt="2026-09-02T16:38:35.182" v="190" actId="1076"/>
          <ac:spMkLst>
            <pc:docMk/>
            <pc:sldMk cId="2383905855" sldId="278"/>
            <ac:spMk id="2" creationId="{FB7494E2-F90F-2430-987E-070FC6648126}"/>
          </ac:spMkLst>
        </pc:spChg>
        <pc:picChg chg="mod modCrop">
          <ac:chgData name="Kratochvil, Blaire" userId="S::bkratochvil@unmc.edu::1aebe4c4-e670-413f-bca4-03dc1b9cd113" providerId="AD" clId="Web-{00000000-0000-0000-0000-000000000000}" dt="2026-09-02T16:38:21.010" v="189" actId="1076"/>
          <ac:picMkLst>
            <pc:docMk/>
            <pc:sldMk cId="2383905855" sldId="278"/>
            <ac:picMk id="6" creationId="{34A20D2E-9321-93F1-1EAB-85CD68E3700D}"/>
          </ac:picMkLst>
        </pc:picChg>
      </pc:sldChg>
      <pc:sldChg chg="addSp delSp modSp">
        <pc:chgData name="Kratochvil, Blaire" userId="S::bkratochvil@unmc.edu::1aebe4c4-e670-413f-bca4-03dc1b9cd113" providerId="AD" clId="Web-{00000000-0000-0000-0000-000000000000}" dt="2026-09-02T16:34:05.623" v="118" actId="1076"/>
        <pc:sldMkLst>
          <pc:docMk/>
          <pc:sldMk cId="1321877739" sldId="282"/>
        </pc:sldMkLst>
        <pc:spChg chg="mod">
          <ac:chgData name="Kratochvil, Blaire" userId="S::bkratochvil@unmc.edu::1aebe4c4-e670-413f-bca4-03dc1b9cd113" providerId="AD" clId="Web-{00000000-0000-0000-0000-000000000000}" dt="2026-09-02T16:20:12.466" v="64" actId="20577"/>
          <ac:spMkLst>
            <pc:docMk/>
            <pc:sldMk cId="1321877739" sldId="282"/>
            <ac:spMk id="2" creationId="{04322CE9-652D-BB67-DD44-825F2D5E6B26}"/>
          </ac:spMkLst>
        </pc:spChg>
        <pc:picChg chg="add del mod">
          <ac:chgData name="Kratochvil, Blaire" userId="S::bkratochvil@unmc.edu::1aebe4c4-e670-413f-bca4-03dc1b9cd113" providerId="AD" clId="Web-{00000000-0000-0000-0000-000000000000}" dt="2026-09-02T16:34:05.623" v="118" actId="1076"/>
          <ac:picMkLst>
            <pc:docMk/>
            <pc:sldMk cId="1321877739" sldId="282"/>
            <ac:picMk id="7" creationId="{88CAE16C-99BE-F0B0-6D58-8B40AE2483E6}"/>
          </ac:picMkLst>
        </pc:picChg>
        <pc:picChg chg="add del mod">
          <ac:chgData name="Kratochvil, Blaire" userId="S::bkratochvil@unmc.edu::1aebe4c4-e670-413f-bca4-03dc1b9cd113" providerId="AD" clId="Web-{00000000-0000-0000-0000-000000000000}" dt="2026-09-02T16:33:20.434" v="112" actId="1076"/>
          <ac:picMkLst>
            <pc:docMk/>
            <pc:sldMk cId="1321877739" sldId="282"/>
            <ac:picMk id="9" creationId="{E7234D09-C9BB-CBD1-26B6-E275005C9FB5}"/>
          </ac:picMkLst>
        </pc:picChg>
        <pc:picChg chg="mod">
          <ac:chgData name="Kratochvil, Blaire" userId="S::bkratochvil@unmc.edu::1aebe4c4-e670-413f-bca4-03dc1b9cd113" providerId="AD" clId="Web-{00000000-0000-0000-0000-000000000000}" dt="2026-09-02T16:33:20.434" v="113" actId="1076"/>
          <ac:picMkLst>
            <pc:docMk/>
            <pc:sldMk cId="1321877739" sldId="282"/>
            <ac:picMk id="11" creationId="{56D4BB8A-94F2-A92A-84B2-1878F0A3502E}"/>
          </ac:picMkLst>
        </pc:picChg>
      </pc:sldChg>
      <pc:sldChg chg="add ord">
        <pc:chgData name="Kratochvil, Blaire" userId="S::bkratochvil@unmc.edu::1aebe4c4-e670-413f-bca4-03dc1b9cd113" providerId="AD" clId="Web-{00000000-0000-0000-0000-000000000000}" dt="2026-09-02T16:32:02.354" v="97"/>
        <pc:sldMkLst>
          <pc:docMk/>
          <pc:sldMk cId="1737244840" sldId="293"/>
        </pc:sldMkLst>
      </pc:sldChg>
    </pc:docChg>
  </pc:docChgLst>
  <pc:docChgLst>
    <pc:chgData name="Kenning, Sam" userId="S::skenning@unmc.edu::dd6073c8-635e-49f7-a7f7-2c6b81647d25" providerId="AD" clId="Web-{35802EB5-D936-B530-1B4D-40D29E656A62}"/>
    <pc:docChg chg="mod modSld sldOrd modMainMaster">
      <pc:chgData name="Kenning, Sam" userId="S::skenning@unmc.edu::dd6073c8-635e-49f7-a7f7-2c6b81647d25" providerId="AD" clId="Web-{35802EB5-D936-B530-1B4D-40D29E656A62}" dt="2026-09-01T15:05:43.275" v="32" actId="20577"/>
      <pc:docMkLst>
        <pc:docMk/>
      </pc:docMkLst>
      <pc:sldChg chg="addSp delSp modSp">
        <pc:chgData name="Kenning, Sam" userId="S::skenning@unmc.edu::dd6073c8-635e-49f7-a7f7-2c6b81647d25" providerId="AD" clId="Web-{35802EB5-D936-B530-1B4D-40D29E656A62}" dt="2026-09-01T15:05:43.275" v="32" actId="20577"/>
        <pc:sldMkLst>
          <pc:docMk/>
          <pc:sldMk cId="507908385" sldId="256"/>
        </pc:sldMkLst>
        <pc:spChg chg="add mod">
          <ac:chgData name="Kenning, Sam" userId="S::skenning@unmc.edu::dd6073c8-635e-49f7-a7f7-2c6b81647d25" providerId="AD" clId="Web-{35802EB5-D936-B530-1B4D-40D29E656A62}" dt="2026-09-01T15:05:43.275" v="32" actId="20577"/>
          <ac:spMkLst>
            <pc:docMk/>
            <pc:sldMk cId="507908385" sldId="256"/>
            <ac:spMk id="5" creationId="{E55CF510-2130-173C-DA6C-F1C516A7643D}"/>
          </ac:spMkLst>
        </pc:spChg>
      </pc:sldChg>
      <pc:sldChg chg="delSp">
        <pc:chgData name="Kenning, Sam" userId="S::skenning@unmc.edu::dd6073c8-635e-49f7-a7f7-2c6b81647d25" providerId="AD" clId="Web-{35802EB5-D936-B530-1B4D-40D29E656A62}" dt="2026-09-01T15:04:31.337" v="5"/>
        <pc:sldMkLst>
          <pc:docMk/>
          <pc:sldMk cId="555012885" sldId="257"/>
        </pc:sldMkLst>
      </pc:sldChg>
      <pc:sldChg chg="delSp">
        <pc:chgData name="Kenning, Sam" userId="S::skenning@unmc.edu::dd6073c8-635e-49f7-a7f7-2c6b81647d25" providerId="AD" clId="Web-{35802EB5-D936-B530-1B4D-40D29E656A62}" dt="2026-09-01T15:04:31.337" v="5"/>
        <pc:sldMkLst>
          <pc:docMk/>
          <pc:sldMk cId="2337289969" sldId="258"/>
        </pc:sldMkLst>
      </pc:sldChg>
      <pc:sldChg chg="delSp">
        <pc:chgData name="Kenning, Sam" userId="S::skenning@unmc.edu::dd6073c8-635e-49f7-a7f7-2c6b81647d25" providerId="AD" clId="Web-{35802EB5-D936-B530-1B4D-40D29E656A62}" dt="2026-09-01T15:04:31.337" v="5"/>
        <pc:sldMkLst>
          <pc:docMk/>
          <pc:sldMk cId="2043864552" sldId="259"/>
        </pc:sldMkLst>
      </pc:sldChg>
      <pc:sldChg chg="delSp">
        <pc:chgData name="Kenning, Sam" userId="S::skenning@unmc.edu::dd6073c8-635e-49f7-a7f7-2c6b81647d25" providerId="AD" clId="Web-{35802EB5-D936-B530-1B4D-40D29E656A62}" dt="2026-09-01T15:04:31.337" v="5"/>
        <pc:sldMkLst>
          <pc:docMk/>
          <pc:sldMk cId="1438276544" sldId="260"/>
        </pc:sldMkLst>
      </pc:sldChg>
      <pc:sldChg chg="delSp">
        <pc:chgData name="Kenning, Sam" userId="S::skenning@unmc.edu::dd6073c8-635e-49f7-a7f7-2c6b81647d25" providerId="AD" clId="Web-{35802EB5-D936-B530-1B4D-40D29E656A62}" dt="2026-09-01T15:04:31.337" v="5"/>
        <pc:sldMkLst>
          <pc:docMk/>
          <pc:sldMk cId="282127683" sldId="261"/>
        </pc:sldMkLst>
      </pc:sldChg>
      <pc:sldChg chg="delSp">
        <pc:chgData name="Kenning, Sam" userId="S::skenning@unmc.edu::dd6073c8-635e-49f7-a7f7-2c6b81647d25" providerId="AD" clId="Web-{35802EB5-D936-B530-1B4D-40D29E656A62}" dt="2026-09-01T15:04:31.337" v="5"/>
        <pc:sldMkLst>
          <pc:docMk/>
          <pc:sldMk cId="3939168199" sldId="262"/>
        </pc:sldMkLst>
      </pc:sldChg>
      <pc:sldChg chg="delSp">
        <pc:chgData name="Kenning, Sam" userId="S::skenning@unmc.edu::dd6073c8-635e-49f7-a7f7-2c6b81647d25" providerId="AD" clId="Web-{35802EB5-D936-B530-1B4D-40D29E656A62}" dt="2026-09-01T15:04:31.337" v="5"/>
        <pc:sldMkLst>
          <pc:docMk/>
          <pc:sldMk cId="594359519" sldId="263"/>
        </pc:sldMkLst>
      </pc:sldChg>
      <pc:sldChg chg="delSp">
        <pc:chgData name="Kenning, Sam" userId="S::skenning@unmc.edu::dd6073c8-635e-49f7-a7f7-2c6b81647d25" providerId="AD" clId="Web-{35802EB5-D936-B530-1B4D-40D29E656A62}" dt="2026-09-01T15:04:31.337" v="5"/>
        <pc:sldMkLst>
          <pc:docMk/>
          <pc:sldMk cId="4083994977" sldId="264"/>
        </pc:sldMkLst>
      </pc:sldChg>
      <pc:sldChg chg="delSp">
        <pc:chgData name="Kenning, Sam" userId="S::skenning@unmc.edu::dd6073c8-635e-49f7-a7f7-2c6b81647d25" providerId="AD" clId="Web-{35802EB5-D936-B530-1B4D-40D29E656A62}" dt="2026-09-01T15:04:31.337" v="5"/>
        <pc:sldMkLst>
          <pc:docMk/>
          <pc:sldMk cId="4126668992" sldId="265"/>
        </pc:sldMkLst>
      </pc:sldChg>
      <pc:sldChg chg="delSp">
        <pc:chgData name="Kenning, Sam" userId="S::skenning@unmc.edu::dd6073c8-635e-49f7-a7f7-2c6b81647d25" providerId="AD" clId="Web-{35802EB5-D936-B530-1B4D-40D29E656A62}" dt="2026-09-01T15:04:05.040" v="2"/>
        <pc:sldMkLst>
          <pc:docMk/>
          <pc:sldMk cId="2163524788" sldId="266"/>
        </pc:sldMkLst>
      </pc:sldChg>
      <pc:sldChg chg="delSp">
        <pc:chgData name="Kenning, Sam" userId="S::skenning@unmc.edu::dd6073c8-635e-49f7-a7f7-2c6b81647d25" providerId="AD" clId="Web-{35802EB5-D936-B530-1B4D-40D29E656A62}" dt="2026-09-01T15:04:31.337" v="5"/>
        <pc:sldMkLst>
          <pc:docMk/>
          <pc:sldMk cId="2279777427" sldId="267"/>
        </pc:sldMkLst>
      </pc:sldChg>
      <pc:sldChg chg="delSp">
        <pc:chgData name="Kenning, Sam" userId="S::skenning@unmc.edu::dd6073c8-635e-49f7-a7f7-2c6b81647d25" providerId="AD" clId="Web-{35802EB5-D936-B530-1B4D-40D29E656A62}" dt="2026-09-01T15:04:31.337" v="5"/>
        <pc:sldMkLst>
          <pc:docMk/>
          <pc:sldMk cId="2009388556" sldId="268"/>
        </pc:sldMkLst>
      </pc:sldChg>
      <pc:sldChg chg="delSp">
        <pc:chgData name="Kenning, Sam" userId="S::skenning@unmc.edu::dd6073c8-635e-49f7-a7f7-2c6b81647d25" providerId="AD" clId="Web-{35802EB5-D936-B530-1B4D-40D29E656A62}" dt="2026-09-01T15:04:31.337" v="5"/>
        <pc:sldMkLst>
          <pc:docMk/>
          <pc:sldMk cId="433112422" sldId="269"/>
        </pc:sldMkLst>
      </pc:sldChg>
      <pc:sldChg chg="delSp">
        <pc:chgData name="Kenning, Sam" userId="S::skenning@unmc.edu::dd6073c8-635e-49f7-a7f7-2c6b81647d25" providerId="AD" clId="Web-{35802EB5-D936-B530-1B4D-40D29E656A62}" dt="2026-09-01T15:04:31.337" v="5"/>
        <pc:sldMkLst>
          <pc:docMk/>
          <pc:sldMk cId="4101233590" sldId="270"/>
        </pc:sldMkLst>
      </pc:sldChg>
      <pc:sldChg chg="delSp">
        <pc:chgData name="Kenning, Sam" userId="S::skenning@unmc.edu::dd6073c8-635e-49f7-a7f7-2c6b81647d25" providerId="AD" clId="Web-{35802EB5-D936-B530-1B4D-40D29E656A62}" dt="2026-09-01T15:04:31.337" v="5"/>
        <pc:sldMkLst>
          <pc:docMk/>
          <pc:sldMk cId="2394322826" sldId="271"/>
        </pc:sldMkLst>
      </pc:sldChg>
      <pc:sldChg chg="delSp">
        <pc:chgData name="Kenning, Sam" userId="S::skenning@unmc.edu::dd6073c8-635e-49f7-a7f7-2c6b81647d25" providerId="AD" clId="Web-{35802EB5-D936-B530-1B4D-40D29E656A62}" dt="2026-09-01T15:04:31.337" v="5"/>
        <pc:sldMkLst>
          <pc:docMk/>
          <pc:sldMk cId="2813526564" sldId="272"/>
        </pc:sldMkLst>
      </pc:sldChg>
      <pc:sldChg chg="delSp">
        <pc:chgData name="Kenning, Sam" userId="S::skenning@unmc.edu::dd6073c8-635e-49f7-a7f7-2c6b81647d25" providerId="AD" clId="Web-{35802EB5-D936-B530-1B4D-40D29E656A62}" dt="2026-09-01T15:04:31.337" v="5"/>
        <pc:sldMkLst>
          <pc:docMk/>
          <pc:sldMk cId="1085948992" sldId="273"/>
        </pc:sldMkLst>
      </pc:sldChg>
      <pc:sldChg chg="delSp">
        <pc:chgData name="Kenning, Sam" userId="S::skenning@unmc.edu::dd6073c8-635e-49f7-a7f7-2c6b81647d25" providerId="AD" clId="Web-{35802EB5-D936-B530-1B4D-40D29E656A62}" dt="2026-09-01T15:04:31.337" v="5"/>
        <pc:sldMkLst>
          <pc:docMk/>
          <pc:sldMk cId="1480838132" sldId="274"/>
        </pc:sldMkLst>
      </pc:sldChg>
      <pc:sldChg chg="delSp">
        <pc:chgData name="Kenning, Sam" userId="S::skenning@unmc.edu::dd6073c8-635e-49f7-a7f7-2c6b81647d25" providerId="AD" clId="Web-{35802EB5-D936-B530-1B4D-40D29E656A62}" dt="2026-09-01T15:04:31.337" v="5"/>
        <pc:sldMkLst>
          <pc:docMk/>
          <pc:sldMk cId="3971420667" sldId="275"/>
        </pc:sldMkLst>
      </pc:sldChg>
      <pc:sldChg chg="delSp">
        <pc:chgData name="Kenning, Sam" userId="S::skenning@unmc.edu::dd6073c8-635e-49f7-a7f7-2c6b81647d25" providerId="AD" clId="Web-{35802EB5-D936-B530-1B4D-40D29E656A62}" dt="2026-09-01T15:04:31.337" v="5"/>
        <pc:sldMkLst>
          <pc:docMk/>
          <pc:sldMk cId="2512416787" sldId="276"/>
        </pc:sldMkLst>
      </pc:sldChg>
      <pc:sldChg chg="delSp">
        <pc:chgData name="Kenning, Sam" userId="S::skenning@unmc.edu::dd6073c8-635e-49f7-a7f7-2c6b81647d25" providerId="AD" clId="Web-{35802EB5-D936-B530-1B4D-40D29E656A62}" dt="2026-09-01T15:04:31.337" v="5"/>
        <pc:sldMkLst>
          <pc:docMk/>
          <pc:sldMk cId="4290898354" sldId="277"/>
        </pc:sldMkLst>
      </pc:sldChg>
      <pc:sldChg chg="delSp">
        <pc:chgData name="Kenning, Sam" userId="S::skenning@unmc.edu::dd6073c8-635e-49f7-a7f7-2c6b81647d25" providerId="AD" clId="Web-{35802EB5-D936-B530-1B4D-40D29E656A62}" dt="2026-09-01T15:04:31.337" v="5"/>
        <pc:sldMkLst>
          <pc:docMk/>
          <pc:sldMk cId="2383905855" sldId="278"/>
        </pc:sldMkLst>
      </pc:sldChg>
      <pc:sldChg chg="delSp">
        <pc:chgData name="Kenning, Sam" userId="S::skenning@unmc.edu::dd6073c8-635e-49f7-a7f7-2c6b81647d25" providerId="AD" clId="Web-{35802EB5-D936-B530-1B4D-40D29E656A62}" dt="2026-09-01T15:04:31.337" v="5"/>
        <pc:sldMkLst>
          <pc:docMk/>
          <pc:sldMk cId="3133895278" sldId="279"/>
        </pc:sldMkLst>
      </pc:sldChg>
      <pc:sldChg chg="delSp">
        <pc:chgData name="Kenning, Sam" userId="S::skenning@unmc.edu::dd6073c8-635e-49f7-a7f7-2c6b81647d25" providerId="AD" clId="Web-{35802EB5-D936-B530-1B4D-40D29E656A62}" dt="2026-09-01T15:04:31.337" v="5"/>
        <pc:sldMkLst>
          <pc:docMk/>
          <pc:sldMk cId="3941190650" sldId="280"/>
        </pc:sldMkLst>
      </pc:sldChg>
      <pc:sldChg chg="delSp">
        <pc:chgData name="Kenning, Sam" userId="S::skenning@unmc.edu::dd6073c8-635e-49f7-a7f7-2c6b81647d25" providerId="AD" clId="Web-{35802EB5-D936-B530-1B4D-40D29E656A62}" dt="2026-09-01T15:04:31.337" v="5"/>
        <pc:sldMkLst>
          <pc:docMk/>
          <pc:sldMk cId="995166206" sldId="281"/>
        </pc:sldMkLst>
      </pc:sldChg>
      <pc:sldChg chg="delSp ord">
        <pc:chgData name="Kenning, Sam" userId="S::skenning@unmc.edu::dd6073c8-635e-49f7-a7f7-2c6b81647d25" providerId="AD" clId="Web-{35802EB5-D936-B530-1B4D-40D29E656A62}" dt="2026-09-01T15:04:31.337" v="5"/>
        <pc:sldMkLst>
          <pc:docMk/>
          <pc:sldMk cId="1321877739" sldId="282"/>
        </pc:sldMkLst>
      </pc:sldChg>
      <pc:sldChg chg="delSp">
        <pc:chgData name="Kenning, Sam" userId="S::skenning@unmc.edu::dd6073c8-635e-49f7-a7f7-2c6b81647d25" providerId="AD" clId="Web-{35802EB5-D936-B530-1B4D-40D29E656A62}" dt="2026-09-01T15:04:31.337" v="5"/>
        <pc:sldMkLst>
          <pc:docMk/>
          <pc:sldMk cId="3839210035" sldId="283"/>
        </pc:sldMkLst>
      </pc:sldChg>
      <pc:sldChg chg="delSp">
        <pc:chgData name="Kenning, Sam" userId="S::skenning@unmc.edu::dd6073c8-635e-49f7-a7f7-2c6b81647d25" providerId="AD" clId="Web-{35802EB5-D936-B530-1B4D-40D29E656A62}" dt="2026-09-01T15:04:31.337" v="5"/>
        <pc:sldMkLst>
          <pc:docMk/>
          <pc:sldMk cId="3884136148" sldId="284"/>
        </pc:sldMkLst>
      </pc:sldChg>
      <pc:sldChg chg="delSp">
        <pc:chgData name="Kenning, Sam" userId="S::skenning@unmc.edu::dd6073c8-635e-49f7-a7f7-2c6b81647d25" providerId="AD" clId="Web-{35802EB5-D936-B530-1B4D-40D29E656A62}" dt="2026-09-01T15:04:31.337" v="5"/>
        <pc:sldMkLst>
          <pc:docMk/>
          <pc:sldMk cId="2034656811" sldId="285"/>
        </pc:sldMkLst>
      </pc:sldChg>
      <pc:sldChg chg="delSp">
        <pc:chgData name="Kenning, Sam" userId="S::skenning@unmc.edu::dd6073c8-635e-49f7-a7f7-2c6b81647d25" providerId="AD" clId="Web-{35802EB5-D936-B530-1B4D-40D29E656A62}" dt="2026-09-01T15:04:31.337" v="5"/>
        <pc:sldMkLst>
          <pc:docMk/>
          <pc:sldMk cId="168344651" sldId="286"/>
        </pc:sldMkLst>
      </pc:sldChg>
      <pc:sldChg chg="delSp">
        <pc:chgData name="Kenning, Sam" userId="S::skenning@unmc.edu::dd6073c8-635e-49f7-a7f7-2c6b81647d25" providerId="AD" clId="Web-{35802EB5-D936-B530-1B4D-40D29E656A62}" dt="2026-09-01T15:04:31.337" v="5"/>
        <pc:sldMkLst>
          <pc:docMk/>
          <pc:sldMk cId="1462885879" sldId="287"/>
        </pc:sldMkLst>
      </pc:sldChg>
      <pc:sldChg chg="delSp">
        <pc:chgData name="Kenning, Sam" userId="S::skenning@unmc.edu::dd6073c8-635e-49f7-a7f7-2c6b81647d25" providerId="AD" clId="Web-{35802EB5-D936-B530-1B4D-40D29E656A62}" dt="2026-09-01T15:04:31.337" v="5"/>
        <pc:sldMkLst>
          <pc:docMk/>
          <pc:sldMk cId="3514716029" sldId="288"/>
        </pc:sldMkLst>
      </pc:sldChg>
      <pc:sldChg chg="delSp">
        <pc:chgData name="Kenning, Sam" userId="S::skenning@unmc.edu::dd6073c8-635e-49f7-a7f7-2c6b81647d25" providerId="AD" clId="Web-{35802EB5-D936-B530-1B4D-40D29E656A62}" dt="2026-09-01T15:04:31.337" v="5"/>
        <pc:sldMkLst>
          <pc:docMk/>
          <pc:sldMk cId="811599426" sldId="290"/>
        </pc:sldMkLst>
      </pc:sldChg>
      <pc:sldChg chg="delSp">
        <pc:chgData name="Kenning, Sam" userId="S::skenning@unmc.edu::dd6073c8-635e-49f7-a7f7-2c6b81647d25" providerId="AD" clId="Web-{35802EB5-D936-B530-1B4D-40D29E656A62}" dt="2026-09-01T15:04:31.337" v="5"/>
        <pc:sldMkLst>
          <pc:docMk/>
          <pc:sldMk cId="3099553950" sldId="291"/>
        </pc:sldMkLst>
      </pc:sldChg>
      <pc:sldChg chg="delSp">
        <pc:chgData name="Kenning, Sam" userId="S::skenning@unmc.edu::dd6073c8-635e-49f7-a7f7-2c6b81647d25" providerId="AD" clId="Web-{35802EB5-D936-B530-1B4D-40D29E656A62}" dt="2026-09-01T15:04:31.337" v="5"/>
        <pc:sldMkLst>
          <pc:docMk/>
          <pc:sldMk cId="2727431072" sldId="292"/>
        </pc:sldMkLst>
      </pc:sldChg>
      <pc:sldMasterChg chg="mod modSldLayout">
        <pc:chgData name="Kenning, Sam" userId="S::skenning@unmc.edu::dd6073c8-635e-49f7-a7f7-2c6b81647d25" providerId="AD" clId="Web-{35802EB5-D936-B530-1B4D-40D29E656A62}" dt="2026-09-01T15:04:31.337" v="5"/>
        <pc:sldMasterMkLst>
          <pc:docMk/>
          <pc:sldMasterMk cId="1262791768" sldId="2147483660"/>
        </pc:sldMasterMkLst>
        <pc:sldLayoutChg chg="mod">
          <pc:chgData name="Kenning, Sam" userId="S::skenning@unmc.edu::dd6073c8-635e-49f7-a7f7-2c6b81647d25" providerId="AD" clId="Web-{35802EB5-D936-B530-1B4D-40D29E656A62}" dt="2026-09-01T15:04:31.337" v="5"/>
          <pc:sldLayoutMkLst>
            <pc:docMk/>
            <pc:sldMasterMk cId="1262791768" sldId="2147483660"/>
            <pc:sldLayoutMk cId="3476857956" sldId="2147483661"/>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609436079" sldId="2147483662"/>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4217435355" sldId="2147483663"/>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001945068" sldId="2147483664"/>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726536490" sldId="2147483665"/>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965861164" sldId="2147483666"/>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731628971" sldId="2147483667"/>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4196283286" sldId="2147483668"/>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971125352" sldId="2147483669"/>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3793809756" sldId="2147483670"/>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710060917" sldId="2147483671"/>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634889163" sldId="2147483672"/>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870929570" sldId="2147483673"/>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481583681" sldId="2147483674"/>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3186674699" sldId="2147483675"/>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2128727" sldId="2147483676"/>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3816161360" sldId="2147483677"/>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729433583" sldId="2147483678"/>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4038949438" sldId="2147483679"/>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452291357" sldId="2147483680"/>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911309585" sldId="2147483681"/>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202050798" sldId="2147483682"/>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708448093" sldId="2147483683"/>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772087155" sldId="2147483684"/>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2003975343" sldId="2147483685"/>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3563070354" sldId="2147483686"/>
          </pc:sldLayoutMkLst>
        </pc:sldLayoutChg>
        <pc:sldLayoutChg chg="mod">
          <pc:chgData name="Kenning, Sam" userId="S::skenning@unmc.edu::dd6073c8-635e-49f7-a7f7-2c6b81647d25" providerId="AD" clId="Web-{35802EB5-D936-B530-1B4D-40D29E656A62}" dt="2026-09-01T15:04:31.337" v="5"/>
          <pc:sldLayoutMkLst>
            <pc:docMk/>
            <pc:sldMasterMk cId="1262791768" sldId="2147483660"/>
            <pc:sldLayoutMk cId="1460735916" sldId="2147483687"/>
          </pc:sldLayoutMkLst>
        </pc:sldLayoutChg>
      </pc:sldMasterChg>
    </pc:docChg>
  </pc:docChgLst>
  <pc:docChgLst>
    <pc:chgData name="Steele, Lindsey A" userId="S::lsteele@unmc.edu::174fa637-6f05-44c9-9ce8-47c46b58f20f" providerId="AD" clId="Web-{A77C23B5-92A2-FB5A-50E2-5A939AE7022C}"/>
    <pc:docChg chg="modSld">
      <pc:chgData name="Steele, Lindsey A" userId="S::lsteele@unmc.edu::174fa637-6f05-44c9-9ce8-47c46b58f20f" providerId="AD" clId="Web-{A77C23B5-92A2-FB5A-50E2-5A939AE7022C}" dt="2026-08-31T19:32:33.966" v="0" actId="14100"/>
      <pc:docMkLst>
        <pc:docMk/>
      </pc:docMkLst>
      <pc:sldChg chg="modSp">
        <pc:chgData name="Steele, Lindsey A" userId="S::lsteele@unmc.edu::174fa637-6f05-44c9-9ce8-47c46b58f20f" providerId="AD" clId="Web-{A77C23B5-92A2-FB5A-50E2-5A939AE7022C}" dt="2026-08-31T19:32:33.966" v="0" actId="14100"/>
        <pc:sldMkLst>
          <pc:docMk/>
          <pc:sldMk cId="507908385" sldId="256"/>
        </pc:sldMkLst>
      </pc:sldChg>
    </pc:docChg>
  </pc:docChgLst>
  <pc:docChgLst>
    <pc:chgData name="Steele, Lindsey A" userId="S::lsteele@unmc.edu::174fa637-6f05-44c9-9ce8-47c46b58f20f" providerId="AD" clId="Web-{D39CAFCC-C936-4FDE-A481-E488101DC41C}"/>
    <pc:docChg chg="addSld modSld sldOrd modSection">
      <pc:chgData name="Steele, Lindsey A" userId="S::lsteele@unmc.edu::174fa637-6f05-44c9-9ce8-47c46b58f20f" providerId="AD" clId="Web-{D39CAFCC-C936-4FDE-A481-E488101DC41C}" dt="2026-09-15T18:55:19.495" v="121" actId="20577"/>
      <pc:docMkLst>
        <pc:docMk/>
      </pc:docMkLst>
      <pc:sldChg chg="modSp">
        <pc:chgData name="Steele, Lindsey A" userId="S::lsteele@unmc.edu::174fa637-6f05-44c9-9ce8-47c46b58f20f" providerId="AD" clId="Web-{D39CAFCC-C936-4FDE-A481-E488101DC41C}" dt="2026-09-15T18:12:50.075" v="19" actId="20577"/>
        <pc:sldMkLst>
          <pc:docMk/>
          <pc:sldMk cId="555012885" sldId="257"/>
        </pc:sldMkLst>
        <pc:spChg chg="mod">
          <ac:chgData name="Steele, Lindsey A" userId="S::lsteele@unmc.edu::174fa637-6f05-44c9-9ce8-47c46b58f20f" providerId="AD" clId="Web-{D39CAFCC-C936-4FDE-A481-E488101DC41C}" dt="2026-09-15T18:12:50.075" v="19" actId="20577"/>
          <ac:spMkLst>
            <pc:docMk/>
            <pc:sldMk cId="555012885" sldId="257"/>
            <ac:spMk id="7" creationId="{E94C9FD5-ECE5-E2B9-E754-106C514851BF}"/>
          </ac:spMkLst>
        </pc:spChg>
      </pc:sldChg>
      <pc:sldChg chg="addSp delSp modSp">
        <pc:chgData name="Steele, Lindsey A" userId="S::lsteele@unmc.edu::174fa637-6f05-44c9-9ce8-47c46b58f20f" providerId="AD" clId="Web-{D39CAFCC-C936-4FDE-A481-E488101DC41C}" dt="2026-09-15T18:18:55.840" v="67"/>
        <pc:sldMkLst>
          <pc:docMk/>
          <pc:sldMk cId="2337289969" sldId="258"/>
        </pc:sldMkLst>
        <pc:spChg chg="mod">
          <ac:chgData name="Steele, Lindsey A" userId="S::lsteele@unmc.edu::174fa637-6f05-44c9-9ce8-47c46b58f20f" providerId="AD" clId="Web-{D39CAFCC-C936-4FDE-A481-E488101DC41C}" dt="2026-09-15T18:14:54.262" v="22" actId="14100"/>
          <ac:spMkLst>
            <pc:docMk/>
            <pc:sldMk cId="2337289969" sldId="258"/>
            <ac:spMk id="3" creationId="{8BB4E6CE-D4B1-2DB1-F01C-5DE3A73AC3BB}"/>
          </ac:spMkLst>
        </pc:spChg>
        <pc:graphicFrameChg chg="add mod modGraphic">
          <ac:chgData name="Steele, Lindsey A" userId="S::lsteele@unmc.edu::174fa637-6f05-44c9-9ce8-47c46b58f20f" providerId="AD" clId="Web-{D39CAFCC-C936-4FDE-A481-E488101DC41C}" dt="2026-09-15T18:18:55.840" v="67"/>
          <ac:graphicFrameMkLst>
            <pc:docMk/>
            <pc:sldMk cId="2337289969" sldId="258"/>
            <ac:graphicFrameMk id="4" creationId="{CBB9E2AE-06DB-BB73-3DB4-872B75CA2089}"/>
          </ac:graphicFrameMkLst>
        </pc:graphicFrameChg>
        <pc:picChg chg="del">
          <ac:chgData name="Steele, Lindsey A" userId="S::lsteele@unmc.edu::174fa637-6f05-44c9-9ce8-47c46b58f20f" providerId="AD" clId="Web-{D39CAFCC-C936-4FDE-A481-E488101DC41C}" dt="2026-09-15T18:16:41.231" v="23"/>
          <ac:picMkLst>
            <pc:docMk/>
            <pc:sldMk cId="2337289969" sldId="258"/>
            <ac:picMk id="260" creationId="{BCDE0F67-D35C-7362-0A2C-37376842C1C3}"/>
          </ac:picMkLst>
        </pc:picChg>
        <pc:picChg chg="del">
          <ac:chgData name="Steele, Lindsey A" userId="S::lsteele@unmc.edu::174fa637-6f05-44c9-9ce8-47c46b58f20f" providerId="AD" clId="Web-{D39CAFCC-C936-4FDE-A481-E488101DC41C}" dt="2026-09-15T18:16:43.012" v="24"/>
          <ac:picMkLst>
            <pc:docMk/>
            <pc:sldMk cId="2337289969" sldId="258"/>
            <ac:picMk id="261" creationId="{321929E2-48CC-A088-A765-24B02A698524}"/>
          </ac:picMkLst>
        </pc:picChg>
      </pc:sldChg>
      <pc:sldChg chg="addSp delSp modSp add ord replId">
        <pc:chgData name="Steele, Lindsey A" userId="S::lsteele@unmc.edu::174fa637-6f05-44c9-9ce8-47c46b58f20f" providerId="AD" clId="Web-{D39CAFCC-C936-4FDE-A481-E488101DC41C}" dt="2026-09-15T18:55:19.495" v="121" actId="20577"/>
        <pc:sldMkLst>
          <pc:docMk/>
          <pc:sldMk cId="100941244" sldId="294"/>
        </pc:sldMkLst>
        <pc:spChg chg="mod">
          <ac:chgData name="Steele, Lindsey A" userId="S::lsteele@unmc.edu::174fa637-6f05-44c9-9ce8-47c46b58f20f" providerId="AD" clId="Web-{D39CAFCC-C936-4FDE-A481-E488101DC41C}" dt="2026-09-15T18:53:12.041" v="89" actId="20577"/>
          <ac:spMkLst>
            <pc:docMk/>
            <pc:sldMk cId="100941244" sldId="294"/>
            <ac:spMk id="2" creationId="{F6CAD2A7-C210-9E1D-C507-0E78BED952A7}"/>
          </ac:spMkLst>
        </pc:spChg>
        <pc:spChg chg="add del mod">
          <ac:chgData name="Steele, Lindsey A" userId="S::lsteele@unmc.edu::174fa637-6f05-44c9-9ce8-47c46b58f20f" providerId="AD" clId="Web-{D39CAFCC-C936-4FDE-A481-E488101DC41C}" dt="2026-09-15T18:55:19.495" v="121" actId="20577"/>
          <ac:spMkLst>
            <pc:docMk/>
            <pc:sldMk cId="100941244" sldId="294"/>
            <ac:spMk id="5" creationId="{12A3339E-F837-CAF1-D9F0-70B75E9F74DF}"/>
          </ac:spMkLst>
        </pc:spChg>
        <pc:graphicFrameChg chg="add del mod ord modGraphic">
          <ac:chgData name="Steele, Lindsey A" userId="S::lsteele@unmc.edu::174fa637-6f05-44c9-9ce8-47c46b58f20f" providerId="AD" clId="Web-{D39CAFCC-C936-4FDE-A481-E488101DC41C}" dt="2026-09-15T18:52:26.806" v="73"/>
          <ac:graphicFrameMkLst>
            <pc:docMk/>
            <pc:sldMk cId="100941244" sldId="294"/>
            <ac:graphicFrameMk id="4" creationId="{05BFA6F3-1F73-F9AC-0D4E-68C66A3CC735}"/>
          </ac:graphicFrameMkLst>
        </pc:graphicFrameChg>
      </pc:sldChg>
    </pc:docChg>
  </pc:docChgLst>
  <pc:docChgLst>
    <pc:chgData name="Kratochvil, Blaire" userId="S::bkratochvil@unmc.edu::1aebe4c4-e670-413f-bca4-03dc1b9cd113" providerId="AD" clId="Web-{8CDA292A-9A2D-B6AE-188F-BD8B50326E4C}"/>
    <pc:docChg chg="mod modSld">
      <pc:chgData name="Kratochvil, Blaire" userId="S::bkratochvil@unmc.edu::1aebe4c4-e670-413f-bca4-03dc1b9cd113" providerId="AD" clId="Web-{8CDA292A-9A2D-B6AE-188F-BD8B50326E4C}" dt="2026-09-02T16:03:50.725" v="235" actId="20577"/>
      <pc:docMkLst>
        <pc:docMk/>
      </pc:docMkLst>
      <pc:sldChg chg="addSp delSp modSp mod modClrScheme chgLayout">
        <pc:chgData name="Kratochvil, Blaire" userId="S::bkratochvil@unmc.edu::1aebe4c4-e670-413f-bca4-03dc1b9cd113" providerId="AD" clId="Web-{8CDA292A-9A2D-B6AE-188F-BD8B50326E4C}" dt="2026-09-02T16:03:50.725" v="235" actId="20577"/>
        <pc:sldMkLst>
          <pc:docMk/>
          <pc:sldMk cId="555012885" sldId="257"/>
        </pc:sldMkLst>
        <pc:spChg chg="mod">
          <ac:chgData name="Kratochvil, Blaire" userId="S::bkratochvil@unmc.edu::1aebe4c4-e670-413f-bca4-03dc1b9cd113" providerId="AD" clId="Web-{8CDA292A-9A2D-B6AE-188F-BD8B50326E4C}" dt="2026-09-02T15:48:34.114" v="12"/>
          <ac:spMkLst>
            <pc:docMk/>
            <pc:sldMk cId="555012885" sldId="257"/>
            <ac:spMk id="2" creationId="{3D71D24C-CDC1-B4E1-1D46-4A14FF4591EA}"/>
          </ac:spMkLst>
        </pc:spChg>
        <pc:spChg chg="mod ord">
          <ac:chgData name="Kratochvil, Blaire" userId="S::bkratochvil@unmc.edu::1aebe4c4-e670-413f-bca4-03dc1b9cd113" providerId="AD" clId="Web-{8CDA292A-9A2D-B6AE-188F-BD8B50326E4C}" dt="2026-09-02T15:52:04.708" v="41" actId="20577"/>
          <ac:spMkLst>
            <pc:docMk/>
            <pc:sldMk cId="555012885" sldId="257"/>
            <ac:spMk id="3" creationId="{280008C0-7833-A01B-0599-66A70B3A467E}"/>
          </ac:spMkLst>
        </pc:spChg>
        <pc:spChg chg="add mod">
          <ac:chgData name="Kratochvil, Blaire" userId="S::bkratochvil@unmc.edu::1aebe4c4-e670-413f-bca4-03dc1b9cd113" providerId="AD" clId="Web-{8CDA292A-9A2D-B6AE-188F-BD8B50326E4C}" dt="2026-09-02T16:03:50.725" v="235" actId="20577"/>
          <ac:spMkLst>
            <pc:docMk/>
            <pc:sldMk cId="555012885" sldId="257"/>
            <ac:spMk id="7" creationId="{E94C9FD5-ECE5-E2B9-E754-106C514851BF}"/>
          </ac:spMkLst>
        </pc:spChg>
      </pc:sldChg>
      <pc:sldChg chg="addSp">
        <pc:chgData name="Kratochvil, Blaire" userId="S::bkratochvil@unmc.edu::1aebe4c4-e670-413f-bca4-03dc1b9cd113" providerId="AD" clId="Web-{8CDA292A-9A2D-B6AE-188F-BD8B50326E4C}" dt="2026-09-02T16:02:44.241" v="217"/>
        <pc:sldMkLst>
          <pc:docMk/>
          <pc:sldMk cId="282127683" sldId="261"/>
        </pc:sldMkLst>
        <pc:picChg chg="add">
          <ac:chgData name="Kratochvil, Blaire" userId="S::bkratochvil@unmc.edu::1aebe4c4-e670-413f-bca4-03dc1b9cd113" providerId="AD" clId="Web-{8CDA292A-9A2D-B6AE-188F-BD8B50326E4C}" dt="2026-09-02T16:02:44.241" v="217"/>
          <ac:picMkLst>
            <pc:docMk/>
            <pc:sldMk cId="282127683" sldId="261"/>
            <ac:picMk id="5" creationId="{90A4DF2A-DD3F-A649-614F-E998CC26A6C0}"/>
          </ac:picMkLst>
        </pc:picChg>
      </pc:sldChg>
    </pc:docChg>
  </pc:docChgLst>
  <pc:docChgLst>
    <pc:chgData name="Kratochvil, Blaire" userId="S::bkratochvil@unmc.edu::1aebe4c4-e670-413f-bca4-03dc1b9cd113" providerId="AD" clId="Web-{22F1A190-EA25-514E-C90F-0BFEBFA001CF}"/>
    <pc:docChg chg="modSld">
      <pc:chgData name="Kratochvil, Blaire" userId="S::bkratochvil@unmc.edu::1aebe4c4-e670-413f-bca4-03dc1b9cd113" providerId="AD" clId="Web-{22F1A190-EA25-514E-C90F-0BFEBFA001CF}" dt="2026-09-03T14:55:30.086" v="60" actId="20577"/>
      <pc:docMkLst>
        <pc:docMk/>
      </pc:docMkLst>
      <pc:sldChg chg="addSp modSp">
        <pc:chgData name="Kratochvil, Blaire" userId="S::bkratochvil@unmc.edu::1aebe4c4-e670-413f-bca4-03dc1b9cd113" providerId="AD" clId="Web-{22F1A190-EA25-514E-C90F-0BFEBFA001CF}" dt="2026-09-03T14:55:30.086" v="60" actId="20577"/>
        <pc:sldMkLst>
          <pc:docMk/>
          <pc:sldMk cId="555012885" sldId="257"/>
        </pc:sldMkLst>
        <pc:spChg chg="add mod">
          <ac:chgData name="Kratochvil, Blaire" userId="S::bkratochvil@unmc.edu::1aebe4c4-e670-413f-bca4-03dc1b9cd113" providerId="AD" clId="Web-{22F1A190-EA25-514E-C90F-0BFEBFA001CF}" dt="2026-09-03T14:55:30.086" v="60" actId="20577"/>
          <ac:spMkLst>
            <pc:docMk/>
            <pc:sldMk cId="555012885" sldId="257"/>
            <ac:spMk id="6" creationId="{A86E96CA-8C10-8A1C-5176-7DFDAAC7C32B}"/>
          </ac:spMkLst>
        </pc:spChg>
      </pc:sldChg>
      <pc:sldChg chg="modSp">
        <pc:chgData name="Kratochvil, Blaire" userId="S::bkratochvil@unmc.edu::1aebe4c4-e670-413f-bca4-03dc1b9cd113" providerId="AD" clId="Web-{22F1A190-EA25-514E-C90F-0BFEBFA001CF}" dt="2026-09-03T14:55:16.836" v="55" actId="1076"/>
        <pc:sldMkLst>
          <pc:docMk/>
          <pc:sldMk cId="282127683" sldId="261"/>
        </pc:sldMkLst>
        <pc:spChg chg="mod">
          <ac:chgData name="Kratochvil, Blaire" userId="S::bkratochvil@unmc.edu::1aebe4c4-e670-413f-bca4-03dc1b9cd113" providerId="AD" clId="Web-{22F1A190-EA25-514E-C90F-0BFEBFA001CF}" dt="2026-09-03T14:55:16.836" v="55" actId="1076"/>
          <ac:spMkLst>
            <pc:docMk/>
            <pc:sldMk cId="282127683" sldId="261"/>
            <ac:spMk id="7" creationId="{45ED24EA-E207-5CF6-44F2-09B6B18151DC}"/>
          </ac:spMkLst>
        </pc:spChg>
      </pc:sldChg>
      <pc:sldChg chg="modSp">
        <pc:chgData name="Kratochvil, Blaire" userId="S::bkratochvil@unmc.edu::1aebe4c4-e670-413f-bca4-03dc1b9cd113" providerId="AD" clId="Web-{22F1A190-EA25-514E-C90F-0BFEBFA001CF}" dt="2026-09-03T14:54:47.930" v="51" actId="20577"/>
        <pc:sldMkLst>
          <pc:docMk/>
          <pc:sldMk cId="1737244840" sldId="293"/>
        </pc:sldMkLst>
        <pc:spChg chg="mod">
          <ac:chgData name="Kratochvil, Blaire" userId="S::bkratochvil@unmc.edu::1aebe4c4-e670-413f-bca4-03dc1b9cd113" providerId="AD" clId="Web-{22F1A190-EA25-514E-C90F-0BFEBFA001CF}" dt="2026-09-03T14:54:47.930" v="51" actId="20577"/>
          <ac:spMkLst>
            <pc:docMk/>
            <pc:sldMk cId="1737244840" sldId="293"/>
            <ac:spMk id="6" creationId="{73458196-0923-B383-C5F3-83DA272D1A7A}"/>
          </ac:spMkLst>
        </pc:spChg>
      </pc:sldChg>
    </pc:docChg>
  </pc:docChgLst>
  <pc:docChgLst>
    <pc:chgData name="Kenning, Sam" userId="dd6073c8-635e-49f7-a7f7-2c6b81647d25" providerId="ADAL" clId="{EA721FEE-B57F-5780-986B-54A3A7D9D1FE}"/>
    <pc:docChg chg="undo redo custSel addSld delSld modSld sldOrd addSection modSection">
      <pc:chgData name="Kenning, Sam" userId="dd6073c8-635e-49f7-a7f7-2c6b81647d25" providerId="ADAL" clId="{EA721FEE-B57F-5780-986B-54A3A7D9D1FE}" dt="2026-08-27T17:51:39.343" v="3588" actId="1076"/>
      <pc:docMkLst>
        <pc:docMk/>
      </pc:docMkLst>
      <pc:sldChg chg="addSp modSp mod">
        <pc:chgData name="Kenning, Sam" userId="dd6073c8-635e-49f7-a7f7-2c6b81647d25" providerId="ADAL" clId="{EA721FEE-B57F-5780-986B-54A3A7D9D1FE}" dt="2026-08-26T21:58:50.161" v="2163" actId="20577"/>
        <pc:sldMkLst>
          <pc:docMk/>
          <pc:sldMk cId="507908385" sldId="256"/>
        </pc:sldMkLst>
        <pc:spChg chg="mod">
          <ac:chgData name="Kenning, Sam" userId="dd6073c8-635e-49f7-a7f7-2c6b81647d25" providerId="ADAL" clId="{EA721FEE-B57F-5780-986B-54A3A7D9D1FE}" dt="2026-08-26T21:58:50.161" v="2163" actId="20577"/>
          <ac:spMkLst>
            <pc:docMk/>
            <pc:sldMk cId="507908385" sldId="256"/>
            <ac:spMk id="2" creationId="{AD574E46-F7DE-733A-3710-1768D28EA57C}"/>
          </ac:spMkLst>
        </pc:spChg>
        <pc:spChg chg="mod">
          <ac:chgData name="Kenning, Sam" userId="dd6073c8-635e-49f7-a7f7-2c6b81647d25" providerId="ADAL" clId="{EA721FEE-B57F-5780-986B-54A3A7D9D1FE}" dt="2026-08-26T17:53:34.400" v="52" actId="20577"/>
          <ac:spMkLst>
            <pc:docMk/>
            <pc:sldMk cId="507908385" sldId="256"/>
            <ac:spMk id="3" creationId="{A61D010C-1858-72A2-15F4-61B383388C66}"/>
          </ac:spMkLst>
        </pc:spChg>
      </pc:sldChg>
      <pc:sldChg chg="addSp modSp new mod modClrScheme chgLayout">
        <pc:chgData name="Kenning, Sam" userId="dd6073c8-635e-49f7-a7f7-2c6b81647d25" providerId="ADAL" clId="{EA721FEE-B57F-5780-986B-54A3A7D9D1FE}" dt="2026-08-26T21:29:36.835" v="1477" actId="1440"/>
        <pc:sldMkLst>
          <pc:docMk/>
          <pc:sldMk cId="555012885" sldId="257"/>
        </pc:sldMkLst>
        <pc:spChg chg="mod">
          <ac:chgData name="Kenning, Sam" userId="dd6073c8-635e-49f7-a7f7-2c6b81647d25" providerId="ADAL" clId="{EA721FEE-B57F-5780-986B-54A3A7D9D1FE}" dt="2026-08-26T21:28:54.186" v="1471" actId="26606"/>
          <ac:spMkLst>
            <pc:docMk/>
            <pc:sldMk cId="555012885" sldId="257"/>
            <ac:spMk id="2" creationId="{3D71D24C-CDC1-B4E1-1D46-4A14FF4591EA}"/>
          </ac:spMkLst>
        </pc:spChg>
        <pc:spChg chg="mod">
          <ac:chgData name="Kenning, Sam" userId="dd6073c8-635e-49f7-a7f7-2c6b81647d25" providerId="ADAL" clId="{EA721FEE-B57F-5780-986B-54A3A7D9D1FE}" dt="2026-08-26T21:29:14.248" v="1476" actId="5793"/>
          <ac:spMkLst>
            <pc:docMk/>
            <pc:sldMk cId="555012885" sldId="257"/>
            <ac:spMk id="3" creationId="{280008C0-7833-A01B-0599-66A70B3A467E}"/>
          </ac:spMkLst>
        </pc:spChg>
      </pc:sldChg>
      <pc:sldChg chg="addSp modSp new mod">
        <pc:chgData name="Kenning, Sam" userId="dd6073c8-635e-49f7-a7f7-2c6b81647d25" providerId="ADAL" clId="{EA721FEE-B57F-5780-986B-54A3A7D9D1FE}" dt="2026-08-26T22:02:39.867" v="2650" actId="20577"/>
        <pc:sldMkLst>
          <pc:docMk/>
          <pc:sldMk cId="2337289969" sldId="258"/>
        </pc:sldMkLst>
        <pc:spChg chg="mod">
          <ac:chgData name="Kenning, Sam" userId="dd6073c8-635e-49f7-a7f7-2c6b81647d25" providerId="ADAL" clId="{EA721FEE-B57F-5780-986B-54A3A7D9D1FE}" dt="2026-08-26T21:59:22.945" v="2164" actId="20577"/>
          <ac:spMkLst>
            <pc:docMk/>
            <pc:sldMk cId="2337289969" sldId="258"/>
            <ac:spMk id="2" creationId="{52F789FA-CD0F-D09A-5E7F-E085DAFF128A}"/>
          </ac:spMkLst>
        </pc:spChg>
        <pc:spChg chg="mod">
          <ac:chgData name="Kenning, Sam" userId="dd6073c8-635e-49f7-a7f7-2c6b81647d25" providerId="ADAL" clId="{EA721FEE-B57F-5780-986B-54A3A7D9D1FE}" dt="2026-08-26T22:02:39.867" v="2650" actId="20577"/>
          <ac:spMkLst>
            <pc:docMk/>
            <pc:sldMk cId="2337289969" sldId="258"/>
            <ac:spMk id="3" creationId="{8BB4E6CE-D4B1-2DB1-F01C-5DE3A73AC3BB}"/>
          </ac:spMkLst>
        </pc:spChg>
      </pc:sldChg>
      <pc:sldChg chg="addSp modSp new mod ord">
        <pc:chgData name="Kenning, Sam" userId="dd6073c8-635e-49f7-a7f7-2c6b81647d25" providerId="ADAL" clId="{EA721FEE-B57F-5780-986B-54A3A7D9D1FE}" dt="2026-08-27T17:51:29.785" v="3586" actId="20577"/>
        <pc:sldMkLst>
          <pc:docMk/>
          <pc:sldMk cId="2043864552" sldId="259"/>
        </pc:sldMkLst>
        <pc:spChg chg="mod">
          <ac:chgData name="Kenning, Sam" userId="dd6073c8-635e-49f7-a7f7-2c6b81647d25" providerId="ADAL" clId="{EA721FEE-B57F-5780-986B-54A3A7D9D1FE}" dt="2026-08-27T17:51:29.785" v="3586" actId="20577"/>
          <ac:spMkLst>
            <pc:docMk/>
            <pc:sldMk cId="2043864552" sldId="259"/>
            <ac:spMk id="2" creationId="{04901436-F5F2-7B95-B167-55A2A7348125}"/>
          </ac:spMkLst>
        </pc:spChg>
      </pc:sldChg>
      <pc:sldChg chg="addSp delSp modSp new mod ord">
        <pc:chgData name="Kenning, Sam" userId="dd6073c8-635e-49f7-a7f7-2c6b81647d25" providerId="ADAL" clId="{EA721FEE-B57F-5780-986B-54A3A7D9D1FE}" dt="2026-08-26T20:46:29.120" v="786" actId="26606"/>
        <pc:sldMkLst>
          <pc:docMk/>
          <pc:sldMk cId="1438276544" sldId="260"/>
        </pc:sldMkLst>
        <pc:spChg chg="mod">
          <ac:chgData name="Kenning, Sam" userId="dd6073c8-635e-49f7-a7f7-2c6b81647d25" providerId="ADAL" clId="{EA721FEE-B57F-5780-986B-54A3A7D9D1FE}" dt="2026-08-26T20:46:29.120" v="786" actId="26606"/>
          <ac:spMkLst>
            <pc:docMk/>
            <pc:sldMk cId="1438276544" sldId="260"/>
            <ac:spMk id="2" creationId="{507AC8F3-2390-70C1-830A-D674541471F7}"/>
          </ac:spMkLst>
        </pc:spChg>
        <pc:graphicFrameChg chg="add">
          <ac:chgData name="Kenning, Sam" userId="dd6073c8-635e-49f7-a7f7-2c6b81647d25" providerId="ADAL" clId="{EA721FEE-B57F-5780-986B-54A3A7D9D1FE}" dt="2026-08-26T20:46:29.120" v="786" actId="26606"/>
          <ac:graphicFrameMkLst>
            <pc:docMk/>
            <pc:sldMk cId="1438276544" sldId="260"/>
            <ac:graphicFrameMk id="6" creationId="{A5773C33-64B6-EE06-C0ED-7A19D7AAB73B}"/>
          </ac:graphicFrameMkLst>
        </pc:graphicFrameChg>
      </pc:sldChg>
      <pc:sldChg chg="addSp delSp modSp new mod ord modClrScheme chgLayout modNotesTx">
        <pc:chgData name="Kenning, Sam" userId="dd6073c8-635e-49f7-a7f7-2c6b81647d25" providerId="ADAL" clId="{EA721FEE-B57F-5780-986B-54A3A7D9D1FE}" dt="2026-08-26T21:44:50.832" v="1731" actId="20577"/>
        <pc:sldMkLst>
          <pc:docMk/>
          <pc:sldMk cId="282127683" sldId="261"/>
        </pc:sldMkLst>
        <pc:spChg chg="mod">
          <ac:chgData name="Kenning, Sam" userId="dd6073c8-635e-49f7-a7f7-2c6b81647d25" providerId="ADAL" clId="{EA721FEE-B57F-5780-986B-54A3A7D9D1FE}" dt="2026-08-26T21:44:50.832" v="1731" actId="20577"/>
          <ac:spMkLst>
            <pc:docMk/>
            <pc:sldMk cId="282127683" sldId="261"/>
            <ac:spMk id="2" creationId="{F80F51DB-2F47-F75F-0FE9-762EE7E59462}"/>
          </ac:spMkLst>
        </pc:spChg>
        <pc:spChg chg="mod">
          <ac:chgData name="Kenning, Sam" userId="dd6073c8-635e-49f7-a7f7-2c6b81647d25" providerId="ADAL" clId="{EA721FEE-B57F-5780-986B-54A3A7D9D1FE}" dt="2026-08-26T21:43:12.145" v="1722" actId="20577"/>
          <ac:spMkLst>
            <pc:docMk/>
            <pc:sldMk cId="282127683" sldId="261"/>
            <ac:spMk id="3" creationId="{EA24D562-0821-570D-3D7E-08F3BDA69AA1}"/>
          </ac:spMkLst>
        </pc:spChg>
      </pc:sldChg>
      <pc:sldChg chg="addSp delSp modSp new mod modClrScheme chgLayout">
        <pc:chgData name="Kenning, Sam" userId="dd6073c8-635e-49f7-a7f7-2c6b81647d25" providerId="ADAL" clId="{EA721FEE-B57F-5780-986B-54A3A7D9D1FE}" dt="2026-08-27T17:51:09.766" v="3575" actId="20577"/>
        <pc:sldMkLst>
          <pc:docMk/>
          <pc:sldMk cId="3939168199" sldId="262"/>
        </pc:sldMkLst>
        <pc:spChg chg="add mod ord">
          <ac:chgData name="Kenning, Sam" userId="dd6073c8-635e-49f7-a7f7-2c6b81647d25" providerId="ADAL" clId="{EA721FEE-B57F-5780-986B-54A3A7D9D1FE}" dt="2026-08-27T17:48:17.106" v="3530" actId="20577"/>
          <ac:spMkLst>
            <pc:docMk/>
            <pc:sldMk cId="3939168199" sldId="262"/>
            <ac:spMk id="8" creationId="{A949A6E3-FF06-8001-AD69-2D93FA720C3B}"/>
          </ac:spMkLst>
        </pc:spChg>
        <pc:graphicFrameChg chg="add mod modGraphic">
          <ac:chgData name="Kenning, Sam" userId="dd6073c8-635e-49f7-a7f7-2c6b81647d25" providerId="ADAL" clId="{EA721FEE-B57F-5780-986B-54A3A7D9D1FE}" dt="2026-08-27T17:51:09.766" v="3575" actId="20577"/>
          <ac:graphicFrameMkLst>
            <pc:docMk/>
            <pc:sldMk cId="3939168199" sldId="262"/>
            <ac:graphicFrameMk id="10" creationId="{4998964E-456C-D0AE-0270-F9EC165976EE}"/>
          </ac:graphicFrameMkLst>
        </pc:graphicFrameChg>
      </pc:sldChg>
      <pc:sldChg chg="addSp delSp modSp new mod modClrScheme chgLayout">
        <pc:chgData name="Kenning, Sam" userId="dd6073c8-635e-49f7-a7f7-2c6b81647d25" providerId="ADAL" clId="{EA721FEE-B57F-5780-986B-54A3A7D9D1FE}" dt="2026-08-27T17:46:05.805" v="3460" actId="20577"/>
        <pc:sldMkLst>
          <pc:docMk/>
          <pc:sldMk cId="594359519" sldId="263"/>
        </pc:sldMkLst>
        <pc:spChg chg="add mod ord">
          <ac:chgData name="Kenning, Sam" userId="dd6073c8-635e-49f7-a7f7-2c6b81647d25" providerId="ADAL" clId="{EA721FEE-B57F-5780-986B-54A3A7D9D1FE}" dt="2026-08-27T17:44:17.996" v="3264" actId="5793"/>
          <ac:spMkLst>
            <pc:docMk/>
            <pc:sldMk cId="594359519" sldId="263"/>
            <ac:spMk id="5" creationId="{1DBE5DA3-7AA4-4F67-5009-32A0232142FA}"/>
          </ac:spMkLst>
        </pc:spChg>
        <pc:graphicFrameChg chg="add mod modGraphic">
          <ac:chgData name="Kenning, Sam" userId="dd6073c8-635e-49f7-a7f7-2c6b81647d25" providerId="ADAL" clId="{EA721FEE-B57F-5780-986B-54A3A7D9D1FE}" dt="2026-08-27T17:46:05.805" v="3460" actId="20577"/>
          <ac:graphicFrameMkLst>
            <pc:docMk/>
            <pc:sldMk cId="594359519" sldId="263"/>
            <ac:graphicFrameMk id="8" creationId="{4E700F3F-BC34-44DC-58CB-E6B9FD14AD11}"/>
          </ac:graphicFrameMkLst>
        </pc:graphicFrameChg>
      </pc:sldChg>
      <pc:sldChg chg="addSp delSp modSp new mod modClrScheme chgLayout">
        <pc:chgData name="Kenning, Sam" userId="dd6073c8-635e-49f7-a7f7-2c6b81647d25" providerId="ADAL" clId="{EA721FEE-B57F-5780-986B-54A3A7D9D1FE}" dt="2026-08-26T20:34:36.798" v="776"/>
        <pc:sldMkLst>
          <pc:docMk/>
          <pc:sldMk cId="4083994977" sldId="264"/>
        </pc:sldMkLst>
        <pc:spChg chg="add mod ord">
          <ac:chgData name="Kenning, Sam" userId="dd6073c8-635e-49f7-a7f7-2c6b81647d25" providerId="ADAL" clId="{EA721FEE-B57F-5780-986B-54A3A7D9D1FE}" dt="2026-08-26T18:01:02.139" v="258" actId="20577"/>
          <ac:spMkLst>
            <pc:docMk/>
            <pc:sldMk cId="4083994977" sldId="264"/>
            <ac:spMk id="4" creationId="{0E769218-2761-9D80-5580-EE9BE3555E80}"/>
          </ac:spMkLst>
        </pc:spChg>
        <pc:spChg chg="add mod ord">
          <ac:chgData name="Kenning, Sam" userId="dd6073c8-635e-49f7-a7f7-2c6b81647d25" providerId="ADAL" clId="{EA721FEE-B57F-5780-986B-54A3A7D9D1FE}" dt="2026-08-26T18:02:00.379" v="335" actId="403"/>
          <ac:spMkLst>
            <pc:docMk/>
            <pc:sldMk cId="4083994977" sldId="264"/>
            <ac:spMk id="5" creationId="{D5C80AD2-15CB-ED42-3AC1-D72AF19668F8}"/>
          </ac:spMkLst>
        </pc:spChg>
      </pc:sldChg>
      <pc:sldChg chg="addSp delSp modSp new mod modClrScheme chgLayout">
        <pc:chgData name="Kenning, Sam" userId="dd6073c8-635e-49f7-a7f7-2c6b81647d25" providerId="ADAL" clId="{EA721FEE-B57F-5780-986B-54A3A7D9D1FE}" dt="2026-08-26T20:34:36.798" v="776"/>
        <pc:sldMkLst>
          <pc:docMk/>
          <pc:sldMk cId="4126668992" sldId="265"/>
        </pc:sldMkLst>
        <pc:spChg chg="mod ord">
          <ac:chgData name="Kenning, Sam" userId="dd6073c8-635e-49f7-a7f7-2c6b81647d25" providerId="ADAL" clId="{EA721FEE-B57F-5780-986B-54A3A7D9D1FE}" dt="2026-08-26T18:04:31.900" v="429" actId="700"/>
          <ac:spMkLst>
            <pc:docMk/>
            <pc:sldMk cId="4126668992" sldId="265"/>
            <ac:spMk id="2" creationId="{3C3B8F3C-2FC7-9560-8EE5-DAFCD8F34D9F}"/>
          </ac:spMkLst>
        </pc:spChg>
        <pc:spChg chg="add mod ord">
          <ac:chgData name="Kenning, Sam" userId="dd6073c8-635e-49f7-a7f7-2c6b81647d25" providerId="ADAL" clId="{EA721FEE-B57F-5780-986B-54A3A7D9D1FE}" dt="2026-08-26T18:04:59.663" v="466" actId="20577"/>
          <ac:spMkLst>
            <pc:docMk/>
            <pc:sldMk cId="4126668992" sldId="265"/>
            <ac:spMk id="11" creationId="{E75A9162-7D46-1159-2013-F206DF4B84CB}"/>
          </ac:spMkLst>
        </pc:spChg>
        <pc:picChg chg="add mod ord">
          <ac:chgData name="Kenning, Sam" userId="dd6073c8-635e-49f7-a7f7-2c6b81647d25" providerId="ADAL" clId="{EA721FEE-B57F-5780-986B-54A3A7D9D1FE}" dt="2026-08-26T18:04:31.900" v="429" actId="700"/>
          <ac:picMkLst>
            <pc:docMk/>
            <pc:sldMk cId="4126668992" sldId="265"/>
            <ac:picMk id="6" creationId="{09693A1B-73E3-A493-32C9-978B630C1D1A}"/>
          </ac:picMkLst>
        </pc:picChg>
      </pc:sldChg>
      <pc:sldChg chg="addSp delSp modSp new mod">
        <pc:chgData name="Kenning, Sam" userId="dd6073c8-635e-49f7-a7f7-2c6b81647d25" providerId="ADAL" clId="{EA721FEE-B57F-5780-986B-54A3A7D9D1FE}" dt="2026-08-26T20:34:36.798" v="776"/>
        <pc:sldMkLst>
          <pc:docMk/>
          <pc:sldMk cId="2163524788" sldId="266"/>
        </pc:sldMkLst>
        <pc:spChg chg="mod">
          <ac:chgData name="Kenning, Sam" userId="dd6073c8-635e-49f7-a7f7-2c6b81647d25" providerId="ADAL" clId="{EA721FEE-B57F-5780-986B-54A3A7D9D1FE}" dt="2026-08-26T18:04:41.591" v="438" actId="20577"/>
          <ac:spMkLst>
            <pc:docMk/>
            <pc:sldMk cId="2163524788" sldId="266"/>
            <ac:spMk id="2" creationId="{16AF69C7-859B-4DF6-889D-87E6C4C861C4}"/>
          </ac:spMkLst>
        </pc:spChg>
        <pc:spChg chg="mod">
          <ac:chgData name="Kenning, Sam" userId="dd6073c8-635e-49f7-a7f7-2c6b81647d25" providerId="ADAL" clId="{EA721FEE-B57F-5780-986B-54A3A7D9D1FE}" dt="2026-08-26T18:05:36.465" v="483"/>
          <ac:spMkLst>
            <pc:docMk/>
            <pc:sldMk cId="2163524788" sldId="266"/>
            <ac:spMk id="3" creationId="{44F104AE-4B55-9A57-622D-E067B1781F2A}"/>
          </ac:spMkLst>
        </pc:spChg>
        <pc:spChg chg="add mod">
          <ac:chgData name="Kenning, Sam" userId="dd6073c8-635e-49f7-a7f7-2c6b81647d25" providerId="ADAL" clId="{EA721FEE-B57F-5780-986B-54A3A7D9D1FE}" dt="2026-08-26T18:07:10.417" v="514" actId="14100"/>
          <ac:spMkLst>
            <pc:docMk/>
            <pc:sldMk cId="2163524788" sldId="266"/>
            <ac:spMk id="6" creationId="{A2B91950-807C-E3B3-128E-8A4CBF95DEEC}"/>
          </ac:spMkLst>
        </pc:spChg>
        <pc:picChg chg="add mod">
          <ac:chgData name="Kenning, Sam" userId="dd6073c8-635e-49f7-a7f7-2c6b81647d25" providerId="ADAL" clId="{EA721FEE-B57F-5780-986B-54A3A7D9D1FE}" dt="2026-08-26T18:07:01.114" v="512" actId="1076"/>
          <ac:picMkLst>
            <pc:docMk/>
            <pc:sldMk cId="2163524788" sldId="266"/>
            <ac:picMk id="5" creationId="{FB299412-D603-AA42-A7E8-29BAA4E5D4B7}"/>
          </ac:picMkLst>
        </pc:picChg>
        <pc:picChg chg="add mod">
          <ac:chgData name="Kenning, Sam" userId="dd6073c8-635e-49f7-a7f7-2c6b81647d25" providerId="ADAL" clId="{EA721FEE-B57F-5780-986B-54A3A7D9D1FE}" dt="2026-08-26T18:06:55.915" v="511" actId="1076"/>
          <ac:picMkLst>
            <pc:docMk/>
            <pc:sldMk cId="2163524788" sldId="266"/>
            <ac:picMk id="7" creationId="{5590EB6D-CF76-8A56-B347-287442C487CD}"/>
          </ac:picMkLst>
        </pc:picChg>
      </pc:sldChg>
      <pc:sldChg chg="addSp modSp new mod">
        <pc:chgData name="Kenning, Sam" userId="dd6073c8-635e-49f7-a7f7-2c6b81647d25" providerId="ADAL" clId="{EA721FEE-B57F-5780-986B-54A3A7D9D1FE}" dt="2026-08-26T20:34:36.798" v="776"/>
        <pc:sldMkLst>
          <pc:docMk/>
          <pc:sldMk cId="2279777427" sldId="267"/>
        </pc:sldMkLst>
        <pc:spChg chg="mod">
          <ac:chgData name="Kenning, Sam" userId="dd6073c8-635e-49f7-a7f7-2c6b81647d25" providerId="ADAL" clId="{EA721FEE-B57F-5780-986B-54A3A7D9D1FE}" dt="2026-08-26T18:08:51.882" v="535" actId="20577"/>
          <ac:spMkLst>
            <pc:docMk/>
            <pc:sldMk cId="2279777427" sldId="267"/>
            <ac:spMk id="2" creationId="{9A3CC379-7C1B-1101-ABBE-8FE52C6257B8}"/>
          </ac:spMkLst>
        </pc:spChg>
        <pc:spChg chg="mod">
          <ac:chgData name="Kenning, Sam" userId="dd6073c8-635e-49f7-a7f7-2c6b81647d25" providerId="ADAL" clId="{EA721FEE-B57F-5780-986B-54A3A7D9D1FE}" dt="2026-08-26T18:07:33.403" v="517" actId="27636"/>
          <ac:spMkLst>
            <pc:docMk/>
            <pc:sldMk cId="2279777427" sldId="267"/>
            <ac:spMk id="3" creationId="{93B03C8B-330A-18A8-00F9-F3F2F3B8C73A}"/>
          </ac:spMkLst>
        </pc:spChg>
        <pc:picChg chg="add mod">
          <ac:chgData name="Kenning, Sam" userId="dd6073c8-635e-49f7-a7f7-2c6b81647d25" providerId="ADAL" clId="{EA721FEE-B57F-5780-986B-54A3A7D9D1FE}" dt="2026-08-26T18:08:20.499" v="525" actId="1076"/>
          <ac:picMkLst>
            <pc:docMk/>
            <pc:sldMk cId="2279777427" sldId="267"/>
            <ac:picMk id="5" creationId="{0EFBD774-BE50-61D6-21A8-69F2F78AC721}"/>
          </ac:picMkLst>
        </pc:picChg>
        <pc:picChg chg="add mod">
          <ac:chgData name="Kenning, Sam" userId="dd6073c8-635e-49f7-a7f7-2c6b81647d25" providerId="ADAL" clId="{EA721FEE-B57F-5780-986B-54A3A7D9D1FE}" dt="2026-08-26T18:08:15.918" v="524" actId="1076"/>
          <ac:picMkLst>
            <pc:docMk/>
            <pc:sldMk cId="2279777427" sldId="267"/>
            <ac:picMk id="6" creationId="{738CCEFD-C786-4EA5-5BE1-C28694E7621F}"/>
          </ac:picMkLst>
        </pc:picChg>
      </pc:sldChg>
      <pc:sldChg chg="addSp modSp new mod">
        <pc:chgData name="Kenning, Sam" userId="dd6073c8-635e-49f7-a7f7-2c6b81647d25" providerId="ADAL" clId="{EA721FEE-B57F-5780-986B-54A3A7D9D1FE}" dt="2026-08-26T20:34:36.798" v="776"/>
        <pc:sldMkLst>
          <pc:docMk/>
          <pc:sldMk cId="2009388556" sldId="268"/>
        </pc:sldMkLst>
        <pc:spChg chg="mod">
          <ac:chgData name="Kenning, Sam" userId="dd6073c8-635e-49f7-a7f7-2c6b81647d25" providerId="ADAL" clId="{EA721FEE-B57F-5780-986B-54A3A7D9D1FE}" dt="2026-08-26T18:08:55.868" v="543" actId="20577"/>
          <ac:spMkLst>
            <pc:docMk/>
            <pc:sldMk cId="2009388556" sldId="268"/>
            <ac:spMk id="2" creationId="{3C62A813-3378-E4DA-7D84-5D7782C81A34}"/>
          </ac:spMkLst>
        </pc:spChg>
        <pc:spChg chg="mod">
          <ac:chgData name="Kenning, Sam" userId="dd6073c8-635e-49f7-a7f7-2c6b81647d25" providerId="ADAL" clId="{EA721FEE-B57F-5780-986B-54A3A7D9D1FE}" dt="2026-08-26T18:09:24.415" v="567" actId="20577"/>
          <ac:spMkLst>
            <pc:docMk/>
            <pc:sldMk cId="2009388556" sldId="268"/>
            <ac:spMk id="4" creationId="{E933515C-B2FC-991B-6104-38D27B591D4E}"/>
          </ac:spMkLst>
        </pc:spChg>
        <pc:picChg chg="add mod">
          <ac:chgData name="Kenning, Sam" userId="dd6073c8-635e-49f7-a7f7-2c6b81647d25" providerId="ADAL" clId="{EA721FEE-B57F-5780-986B-54A3A7D9D1FE}" dt="2026-08-26T18:08:48.834" v="527" actId="1076"/>
          <ac:picMkLst>
            <pc:docMk/>
            <pc:sldMk cId="2009388556" sldId="268"/>
            <ac:picMk id="5" creationId="{B51FEE10-9E79-9945-3FF5-9807B2194A15}"/>
          </ac:picMkLst>
        </pc:picChg>
        <pc:picChg chg="add mod">
          <ac:chgData name="Kenning, Sam" userId="dd6073c8-635e-49f7-a7f7-2c6b81647d25" providerId="ADAL" clId="{EA721FEE-B57F-5780-986B-54A3A7D9D1FE}" dt="2026-08-26T18:08:48.834" v="527" actId="1076"/>
          <ac:picMkLst>
            <pc:docMk/>
            <pc:sldMk cId="2009388556" sldId="268"/>
            <ac:picMk id="6" creationId="{91F87211-A610-C5FD-4928-681AEC7FF0AA}"/>
          </ac:picMkLst>
        </pc:picChg>
        <pc:picChg chg="add mod">
          <ac:chgData name="Kenning, Sam" userId="dd6073c8-635e-49f7-a7f7-2c6b81647d25" providerId="ADAL" clId="{EA721FEE-B57F-5780-986B-54A3A7D9D1FE}" dt="2026-08-26T18:08:48.834" v="527" actId="1076"/>
          <ac:picMkLst>
            <pc:docMk/>
            <pc:sldMk cId="2009388556" sldId="268"/>
            <ac:picMk id="7" creationId="{B41A92D4-F1C3-D53C-C05E-43A0FAFCF010}"/>
          </ac:picMkLst>
        </pc:picChg>
      </pc:sldChg>
      <pc:sldChg chg="addSp modSp new mod">
        <pc:chgData name="Kenning, Sam" userId="dd6073c8-635e-49f7-a7f7-2c6b81647d25" providerId="ADAL" clId="{EA721FEE-B57F-5780-986B-54A3A7D9D1FE}" dt="2026-08-26T20:34:36.798" v="776"/>
        <pc:sldMkLst>
          <pc:docMk/>
          <pc:sldMk cId="433112422" sldId="269"/>
        </pc:sldMkLst>
        <pc:spChg chg="mod">
          <ac:chgData name="Kenning, Sam" userId="dd6073c8-635e-49f7-a7f7-2c6b81647d25" providerId="ADAL" clId="{EA721FEE-B57F-5780-986B-54A3A7D9D1FE}" dt="2026-08-26T18:09:58.435" v="578" actId="20577"/>
          <ac:spMkLst>
            <pc:docMk/>
            <pc:sldMk cId="433112422" sldId="269"/>
            <ac:spMk id="2" creationId="{3280BA18-24BD-5D90-8FB0-B0E8FC15F280}"/>
          </ac:spMkLst>
        </pc:spChg>
        <pc:spChg chg="mod">
          <ac:chgData name="Kenning, Sam" userId="dd6073c8-635e-49f7-a7f7-2c6b81647d25" providerId="ADAL" clId="{EA721FEE-B57F-5780-986B-54A3A7D9D1FE}" dt="2026-08-26T18:09:54.813" v="570" actId="27636"/>
          <ac:spMkLst>
            <pc:docMk/>
            <pc:sldMk cId="433112422" sldId="269"/>
            <ac:spMk id="3" creationId="{996EF188-FFDA-CC68-CF41-C5F927506A7D}"/>
          </ac:spMkLst>
        </pc:spChg>
        <pc:picChg chg="add mod">
          <ac:chgData name="Kenning, Sam" userId="dd6073c8-635e-49f7-a7f7-2c6b81647d25" providerId="ADAL" clId="{EA721FEE-B57F-5780-986B-54A3A7D9D1FE}" dt="2026-08-26T18:10:06.502" v="582" actId="1076"/>
          <ac:picMkLst>
            <pc:docMk/>
            <pc:sldMk cId="433112422" sldId="269"/>
            <ac:picMk id="5" creationId="{56A4D7B3-790F-68F4-0C7B-FAF57CA4CDD9}"/>
          </ac:picMkLst>
        </pc:picChg>
      </pc:sldChg>
      <pc:sldChg chg="addSp modSp new mod">
        <pc:chgData name="Kenning, Sam" userId="dd6073c8-635e-49f7-a7f7-2c6b81647d25" providerId="ADAL" clId="{EA721FEE-B57F-5780-986B-54A3A7D9D1FE}" dt="2026-08-26T20:34:36.798" v="776"/>
        <pc:sldMkLst>
          <pc:docMk/>
          <pc:sldMk cId="4101233590" sldId="270"/>
        </pc:sldMkLst>
        <pc:spChg chg="mod">
          <ac:chgData name="Kenning, Sam" userId="dd6073c8-635e-49f7-a7f7-2c6b81647d25" providerId="ADAL" clId="{EA721FEE-B57F-5780-986B-54A3A7D9D1FE}" dt="2026-08-26T18:10:19.659" v="591" actId="20577"/>
          <ac:spMkLst>
            <pc:docMk/>
            <pc:sldMk cId="4101233590" sldId="270"/>
            <ac:spMk id="2" creationId="{8896F237-58D5-5218-18C9-D5761FF4099D}"/>
          </ac:spMkLst>
        </pc:spChg>
        <pc:spChg chg="mod">
          <ac:chgData name="Kenning, Sam" userId="dd6073c8-635e-49f7-a7f7-2c6b81647d25" providerId="ADAL" clId="{EA721FEE-B57F-5780-986B-54A3A7D9D1FE}" dt="2026-08-26T18:11:02.071" v="607" actId="20577"/>
          <ac:spMkLst>
            <pc:docMk/>
            <pc:sldMk cId="4101233590" sldId="270"/>
            <ac:spMk id="4" creationId="{A2D8FD6C-EEEB-C724-7708-7EC292B6E67F}"/>
          </ac:spMkLst>
        </pc:spChg>
        <pc:picChg chg="add mod">
          <ac:chgData name="Kenning, Sam" userId="dd6073c8-635e-49f7-a7f7-2c6b81647d25" providerId="ADAL" clId="{EA721FEE-B57F-5780-986B-54A3A7D9D1FE}" dt="2026-08-26T18:10:31.017" v="594" actId="1076"/>
          <ac:picMkLst>
            <pc:docMk/>
            <pc:sldMk cId="4101233590" sldId="270"/>
            <ac:picMk id="5" creationId="{BFD2C54C-6D90-B570-6A7F-30474952EED4}"/>
          </ac:picMkLst>
        </pc:picChg>
        <pc:picChg chg="add mod">
          <ac:chgData name="Kenning, Sam" userId="dd6073c8-635e-49f7-a7f7-2c6b81647d25" providerId="ADAL" clId="{EA721FEE-B57F-5780-986B-54A3A7D9D1FE}" dt="2026-08-26T18:10:33.916" v="595" actId="1076"/>
          <ac:picMkLst>
            <pc:docMk/>
            <pc:sldMk cId="4101233590" sldId="270"/>
            <ac:picMk id="6" creationId="{8F9C9150-95D5-3E1F-3336-FAA45467731B}"/>
          </ac:picMkLst>
        </pc:picChg>
      </pc:sldChg>
      <pc:sldChg chg="addSp delSp modSp new mod">
        <pc:chgData name="Kenning, Sam" userId="dd6073c8-635e-49f7-a7f7-2c6b81647d25" providerId="ADAL" clId="{EA721FEE-B57F-5780-986B-54A3A7D9D1FE}" dt="2026-08-26T20:34:36.798" v="776"/>
        <pc:sldMkLst>
          <pc:docMk/>
          <pc:sldMk cId="2394322826" sldId="271"/>
        </pc:sldMkLst>
        <pc:spChg chg="mod">
          <ac:chgData name="Kenning, Sam" userId="dd6073c8-635e-49f7-a7f7-2c6b81647d25" providerId="ADAL" clId="{EA721FEE-B57F-5780-986B-54A3A7D9D1FE}" dt="2026-08-26T18:12:20.771" v="616" actId="20577"/>
          <ac:spMkLst>
            <pc:docMk/>
            <pc:sldMk cId="2394322826" sldId="271"/>
            <ac:spMk id="2" creationId="{6659B753-212A-E62E-F211-B0A8B0FE84AC}"/>
          </ac:spMkLst>
        </pc:spChg>
        <pc:spChg chg="mod">
          <ac:chgData name="Kenning, Sam" userId="dd6073c8-635e-49f7-a7f7-2c6b81647d25" providerId="ADAL" clId="{EA721FEE-B57F-5780-986B-54A3A7D9D1FE}" dt="2026-08-26T18:12:45.382" v="623"/>
          <ac:spMkLst>
            <pc:docMk/>
            <pc:sldMk cId="2394322826" sldId="271"/>
            <ac:spMk id="3" creationId="{37F79FB1-212F-29E6-029E-59DB30EE62A4}"/>
          </ac:spMkLst>
        </pc:spChg>
        <pc:picChg chg="add mod">
          <ac:chgData name="Kenning, Sam" userId="dd6073c8-635e-49f7-a7f7-2c6b81647d25" providerId="ADAL" clId="{EA721FEE-B57F-5780-986B-54A3A7D9D1FE}" dt="2026-08-26T18:12:38.152" v="622" actId="1076"/>
          <ac:picMkLst>
            <pc:docMk/>
            <pc:sldMk cId="2394322826" sldId="271"/>
            <ac:picMk id="5" creationId="{3268CA58-EBAA-83A4-55DA-1C801DF305D9}"/>
          </ac:picMkLst>
        </pc:picChg>
        <pc:picChg chg="add mod">
          <ac:chgData name="Kenning, Sam" userId="dd6073c8-635e-49f7-a7f7-2c6b81647d25" providerId="ADAL" clId="{EA721FEE-B57F-5780-986B-54A3A7D9D1FE}" dt="2026-08-26T18:12:33.942" v="620"/>
          <ac:picMkLst>
            <pc:docMk/>
            <pc:sldMk cId="2394322826" sldId="271"/>
            <ac:picMk id="6" creationId="{DB0A6480-7DA7-B8BE-14BC-7521BB2DD55C}"/>
          </ac:picMkLst>
        </pc:picChg>
        <pc:picChg chg="add mod">
          <ac:chgData name="Kenning, Sam" userId="dd6073c8-635e-49f7-a7f7-2c6b81647d25" providerId="ADAL" clId="{EA721FEE-B57F-5780-986B-54A3A7D9D1FE}" dt="2026-08-26T18:12:33.942" v="620"/>
          <ac:picMkLst>
            <pc:docMk/>
            <pc:sldMk cId="2394322826" sldId="271"/>
            <ac:picMk id="7" creationId="{19A2B30C-5802-7AB4-E821-47C9DF6D11E3}"/>
          </ac:picMkLst>
        </pc:picChg>
      </pc:sldChg>
      <pc:sldChg chg="addSp modSp new mod">
        <pc:chgData name="Kenning, Sam" userId="dd6073c8-635e-49f7-a7f7-2c6b81647d25" providerId="ADAL" clId="{EA721FEE-B57F-5780-986B-54A3A7D9D1FE}" dt="2026-08-26T20:34:36.798" v="776"/>
        <pc:sldMkLst>
          <pc:docMk/>
          <pc:sldMk cId="2813526564" sldId="272"/>
        </pc:sldMkLst>
        <pc:spChg chg="mod">
          <ac:chgData name="Kenning, Sam" userId="dd6073c8-635e-49f7-a7f7-2c6b81647d25" providerId="ADAL" clId="{EA721FEE-B57F-5780-986B-54A3A7D9D1FE}" dt="2026-08-26T18:13:04.752" v="632" actId="20577"/>
          <ac:spMkLst>
            <pc:docMk/>
            <pc:sldMk cId="2813526564" sldId="272"/>
            <ac:spMk id="2" creationId="{96755BC3-5D6D-BD2E-1F64-A435520A5446}"/>
          </ac:spMkLst>
        </pc:spChg>
        <pc:spChg chg="mod">
          <ac:chgData name="Kenning, Sam" userId="dd6073c8-635e-49f7-a7f7-2c6b81647d25" providerId="ADAL" clId="{EA721FEE-B57F-5780-986B-54A3A7D9D1FE}" dt="2026-08-26T18:13:06.429" v="633"/>
          <ac:spMkLst>
            <pc:docMk/>
            <pc:sldMk cId="2813526564" sldId="272"/>
            <ac:spMk id="3" creationId="{0B3719D4-35A0-4175-86D2-020601888A5C}"/>
          </ac:spMkLst>
        </pc:spChg>
        <pc:picChg chg="add mod">
          <ac:chgData name="Kenning, Sam" userId="dd6073c8-635e-49f7-a7f7-2c6b81647d25" providerId="ADAL" clId="{EA721FEE-B57F-5780-986B-54A3A7D9D1FE}" dt="2026-08-26T18:13:15.054" v="634"/>
          <ac:picMkLst>
            <pc:docMk/>
            <pc:sldMk cId="2813526564" sldId="272"/>
            <ac:picMk id="5" creationId="{59260831-D5C0-6E25-59BD-3992F7CC2C56}"/>
          </ac:picMkLst>
        </pc:picChg>
        <pc:picChg chg="add mod">
          <ac:chgData name="Kenning, Sam" userId="dd6073c8-635e-49f7-a7f7-2c6b81647d25" providerId="ADAL" clId="{EA721FEE-B57F-5780-986B-54A3A7D9D1FE}" dt="2026-08-26T18:13:15.054" v="634"/>
          <ac:picMkLst>
            <pc:docMk/>
            <pc:sldMk cId="2813526564" sldId="272"/>
            <ac:picMk id="6" creationId="{08B2D0DE-E2AE-B7BF-C1FE-19F0390758D2}"/>
          </ac:picMkLst>
        </pc:picChg>
        <pc:picChg chg="add mod">
          <ac:chgData name="Kenning, Sam" userId="dd6073c8-635e-49f7-a7f7-2c6b81647d25" providerId="ADAL" clId="{EA721FEE-B57F-5780-986B-54A3A7D9D1FE}" dt="2026-08-26T18:13:15.054" v="634"/>
          <ac:picMkLst>
            <pc:docMk/>
            <pc:sldMk cId="2813526564" sldId="272"/>
            <ac:picMk id="7" creationId="{F19B4519-BAEA-23D4-BAC7-E8437B318374}"/>
          </ac:picMkLst>
        </pc:picChg>
      </pc:sldChg>
      <pc:sldChg chg="addSp delSp modSp new mod">
        <pc:chgData name="Kenning, Sam" userId="dd6073c8-635e-49f7-a7f7-2c6b81647d25" providerId="ADAL" clId="{EA721FEE-B57F-5780-986B-54A3A7D9D1FE}" dt="2026-08-26T20:34:36.798" v="776"/>
        <pc:sldMkLst>
          <pc:docMk/>
          <pc:sldMk cId="1085948992" sldId="273"/>
        </pc:sldMkLst>
        <pc:spChg chg="mod">
          <ac:chgData name="Kenning, Sam" userId="dd6073c8-635e-49f7-a7f7-2c6b81647d25" providerId="ADAL" clId="{EA721FEE-B57F-5780-986B-54A3A7D9D1FE}" dt="2026-08-26T18:17:13.624" v="669" actId="20577"/>
          <ac:spMkLst>
            <pc:docMk/>
            <pc:sldMk cId="1085948992" sldId="273"/>
            <ac:spMk id="2" creationId="{B3427A23-7B0E-4EE9-3957-6EA7C52B8A3F}"/>
          </ac:spMkLst>
        </pc:spChg>
        <pc:spChg chg="mod">
          <ac:chgData name="Kenning, Sam" userId="dd6073c8-635e-49f7-a7f7-2c6b81647d25" providerId="ADAL" clId="{EA721FEE-B57F-5780-986B-54A3A7D9D1FE}" dt="2026-08-26T18:16:35.486" v="647" actId="20577"/>
          <ac:spMkLst>
            <pc:docMk/>
            <pc:sldMk cId="1085948992" sldId="273"/>
            <ac:spMk id="3" creationId="{C35BA67F-0F64-9467-CDB1-B7A89BD1555B}"/>
          </ac:spMkLst>
        </pc:spChg>
        <pc:picChg chg="add mod">
          <ac:chgData name="Kenning, Sam" userId="dd6073c8-635e-49f7-a7f7-2c6b81647d25" providerId="ADAL" clId="{EA721FEE-B57F-5780-986B-54A3A7D9D1FE}" dt="2026-08-26T18:16:43.744" v="648"/>
          <ac:picMkLst>
            <pc:docMk/>
            <pc:sldMk cId="1085948992" sldId="273"/>
            <ac:picMk id="5" creationId="{65F285CA-5DFA-703C-63FD-0334D0AFA092}"/>
          </ac:picMkLst>
        </pc:picChg>
        <pc:picChg chg="add mod">
          <ac:chgData name="Kenning, Sam" userId="dd6073c8-635e-49f7-a7f7-2c6b81647d25" providerId="ADAL" clId="{EA721FEE-B57F-5780-986B-54A3A7D9D1FE}" dt="2026-08-26T18:16:43.744" v="648"/>
          <ac:picMkLst>
            <pc:docMk/>
            <pc:sldMk cId="1085948992" sldId="273"/>
            <ac:picMk id="6" creationId="{777ED37B-E7CA-404F-CD27-7CCDB8707391}"/>
          </ac:picMkLst>
        </pc:picChg>
        <pc:picChg chg="add mod">
          <ac:chgData name="Kenning, Sam" userId="dd6073c8-635e-49f7-a7f7-2c6b81647d25" providerId="ADAL" clId="{EA721FEE-B57F-5780-986B-54A3A7D9D1FE}" dt="2026-08-26T18:16:56.820" v="652" actId="1076"/>
          <ac:picMkLst>
            <pc:docMk/>
            <pc:sldMk cId="1085948992" sldId="273"/>
            <ac:picMk id="7" creationId="{546834FD-E376-C501-9546-29A4B1911874}"/>
          </ac:picMkLst>
        </pc:picChg>
      </pc:sldChg>
      <pc:sldChg chg="addSp modSp new mod">
        <pc:chgData name="Kenning, Sam" userId="dd6073c8-635e-49f7-a7f7-2c6b81647d25" providerId="ADAL" clId="{EA721FEE-B57F-5780-986B-54A3A7D9D1FE}" dt="2026-08-26T20:34:36.798" v="776"/>
        <pc:sldMkLst>
          <pc:docMk/>
          <pc:sldMk cId="1480838132" sldId="274"/>
        </pc:sldMkLst>
        <pc:spChg chg="mod">
          <ac:chgData name="Kenning, Sam" userId="dd6073c8-635e-49f7-a7f7-2c6b81647d25" providerId="ADAL" clId="{EA721FEE-B57F-5780-986B-54A3A7D9D1FE}" dt="2026-08-26T18:17:10.838" v="661" actId="20577"/>
          <ac:spMkLst>
            <pc:docMk/>
            <pc:sldMk cId="1480838132" sldId="274"/>
            <ac:spMk id="2" creationId="{008A241F-48C9-8E08-F18B-52F66E53C2A4}"/>
          </ac:spMkLst>
        </pc:spChg>
        <pc:spChg chg="mod">
          <ac:chgData name="Kenning, Sam" userId="dd6073c8-635e-49f7-a7f7-2c6b81647d25" providerId="ADAL" clId="{EA721FEE-B57F-5780-986B-54A3A7D9D1FE}" dt="2026-08-26T18:17:18.791" v="671" actId="20577"/>
          <ac:spMkLst>
            <pc:docMk/>
            <pc:sldMk cId="1480838132" sldId="274"/>
            <ac:spMk id="4" creationId="{F6EAFBFB-8946-3990-34B3-8A36EAC35A8A}"/>
          </ac:spMkLst>
        </pc:spChg>
        <pc:picChg chg="add mod">
          <ac:chgData name="Kenning, Sam" userId="dd6073c8-635e-49f7-a7f7-2c6b81647d25" providerId="ADAL" clId="{EA721FEE-B57F-5780-986B-54A3A7D9D1FE}" dt="2026-08-26T18:17:31.205" v="674" actId="1076"/>
          <ac:picMkLst>
            <pc:docMk/>
            <pc:sldMk cId="1480838132" sldId="274"/>
            <ac:picMk id="5" creationId="{EC993FF8-A505-ED39-FB1C-1EF7C85F50AA}"/>
          </ac:picMkLst>
        </pc:picChg>
        <pc:picChg chg="add mod">
          <ac:chgData name="Kenning, Sam" userId="dd6073c8-635e-49f7-a7f7-2c6b81647d25" providerId="ADAL" clId="{EA721FEE-B57F-5780-986B-54A3A7D9D1FE}" dt="2026-08-26T18:17:33.104" v="675" actId="1076"/>
          <ac:picMkLst>
            <pc:docMk/>
            <pc:sldMk cId="1480838132" sldId="274"/>
            <ac:picMk id="6" creationId="{F99CDA49-495C-29D9-1F87-B1E1EFE8F9E1}"/>
          </ac:picMkLst>
        </pc:picChg>
      </pc:sldChg>
      <pc:sldChg chg="add">
        <pc:chgData name="Kenning, Sam" userId="dd6073c8-635e-49f7-a7f7-2c6b81647d25" providerId="ADAL" clId="{EA721FEE-B57F-5780-986B-54A3A7D9D1FE}" dt="2026-08-27T17:43:33.351" v="3237"/>
        <pc:sldMkLst>
          <pc:docMk/>
          <pc:sldMk cId="3971420667" sldId="275"/>
        </pc:sldMkLst>
      </pc:sldChg>
      <pc:sldChg chg="addSp delSp modSp new mod modClrScheme chgLayout">
        <pc:chgData name="Kenning, Sam" userId="dd6073c8-635e-49f7-a7f7-2c6b81647d25" providerId="ADAL" clId="{EA721FEE-B57F-5780-986B-54A3A7D9D1FE}" dt="2026-08-27T17:05:08.208" v="2914" actId="27636"/>
        <pc:sldMkLst>
          <pc:docMk/>
          <pc:sldMk cId="2512416787" sldId="276"/>
        </pc:sldMkLst>
        <pc:spChg chg="mod ord">
          <ac:chgData name="Kenning, Sam" userId="dd6073c8-635e-49f7-a7f7-2c6b81647d25" providerId="ADAL" clId="{EA721FEE-B57F-5780-986B-54A3A7D9D1FE}" dt="2026-08-27T17:04:27.844" v="2890" actId="20577"/>
          <ac:spMkLst>
            <pc:docMk/>
            <pc:sldMk cId="2512416787" sldId="276"/>
            <ac:spMk id="2" creationId="{236502EA-6613-B504-0642-EDAF6F928B79}"/>
          </ac:spMkLst>
        </pc:spChg>
        <pc:spChg chg="add mod ord">
          <ac:chgData name="Kenning, Sam" userId="dd6073c8-635e-49f7-a7f7-2c6b81647d25" providerId="ADAL" clId="{EA721FEE-B57F-5780-986B-54A3A7D9D1FE}" dt="2026-08-27T17:05:08.208" v="2914" actId="27636"/>
          <ac:spMkLst>
            <pc:docMk/>
            <pc:sldMk cId="2512416787" sldId="276"/>
            <ac:spMk id="5" creationId="{1F55F3DA-2E41-F442-A404-3E6AF577F76B}"/>
          </ac:spMkLst>
        </pc:spChg>
      </pc:sldChg>
      <pc:sldChg chg="addSp delSp modSp new mod ord modClrScheme chgLayout">
        <pc:chgData name="Kenning, Sam" userId="dd6073c8-635e-49f7-a7f7-2c6b81647d25" providerId="ADAL" clId="{EA721FEE-B57F-5780-986B-54A3A7D9D1FE}" dt="2026-08-27T17:42:35.972" v="3231" actId="20577"/>
        <pc:sldMkLst>
          <pc:docMk/>
          <pc:sldMk cId="4290898354" sldId="277"/>
        </pc:sldMkLst>
        <pc:spChg chg="add mod ord">
          <ac:chgData name="Kenning, Sam" userId="dd6073c8-635e-49f7-a7f7-2c6b81647d25" providerId="ADAL" clId="{EA721FEE-B57F-5780-986B-54A3A7D9D1FE}" dt="2026-08-27T17:42:35.972" v="3231" actId="20577"/>
          <ac:spMkLst>
            <pc:docMk/>
            <pc:sldMk cId="4290898354" sldId="277"/>
            <ac:spMk id="5" creationId="{5FB53B18-1386-D5BD-4500-55D4BBCECA85}"/>
          </ac:spMkLst>
        </pc:spChg>
        <pc:graphicFrameChg chg="add mod">
          <ac:chgData name="Kenning, Sam" userId="dd6073c8-635e-49f7-a7f7-2c6b81647d25" providerId="ADAL" clId="{EA721FEE-B57F-5780-986B-54A3A7D9D1FE}" dt="2026-08-27T17:35:47.998" v="3189" actId="12100"/>
          <ac:graphicFrameMkLst>
            <pc:docMk/>
            <pc:sldMk cId="4290898354" sldId="277"/>
            <ac:graphicFrameMk id="11" creationId="{1B943DF8-851D-827B-1A49-44A29289E784}"/>
          </ac:graphicFrameMkLst>
        </pc:graphicFrameChg>
        <pc:picChg chg="add mod modCrop">
          <ac:chgData name="Kenning, Sam" userId="dd6073c8-635e-49f7-a7f7-2c6b81647d25" providerId="ADAL" clId="{EA721FEE-B57F-5780-986B-54A3A7D9D1FE}" dt="2026-08-27T17:38:47.128" v="3207" actId="29295"/>
          <ac:picMkLst>
            <pc:docMk/>
            <pc:sldMk cId="4290898354" sldId="277"/>
            <ac:picMk id="19" creationId="{2910070F-8060-61D1-2CA8-DF017AC545B1}"/>
          </ac:picMkLst>
        </pc:picChg>
      </pc:sldChg>
      <pc:sldChg chg="addSp delSp modSp new mod modClrScheme chgLayout modNotesTx">
        <pc:chgData name="Kenning, Sam" userId="dd6073c8-635e-49f7-a7f7-2c6b81647d25" providerId="ADAL" clId="{EA721FEE-B57F-5780-986B-54A3A7D9D1FE}" dt="2026-08-27T17:51:39.343" v="3588" actId="1076"/>
        <pc:sldMkLst>
          <pc:docMk/>
          <pc:sldMk cId="2383905855" sldId="278"/>
        </pc:sldMkLst>
        <pc:picChg chg="add mod">
          <ac:chgData name="Kenning, Sam" userId="dd6073c8-635e-49f7-a7f7-2c6b81647d25" providerId="ADAL" clId="{EA721FEE-B57F-5780-986B-54A3A7D9D1FE}" dt="2026-08-27T17:51:39.343" v="3588" actId="1076"/>
          <ac:picMkLst>
            <pc:docMk/>
            <pc:sldMk cId="2383905855" sldId="278"/>
            <ac:picMk id="6" creationId="{34A20D2E-9321-93F1-1EAB-85CD68E3700D}"/>
          </ac:picMkLst>
        </pc:picChg>
      </pc:sldChg>
      <pc:sldChg chg="addSp delSp modSp new mod modClrScheme chgLayout">
        <pc:chgData name="Kenning, Sam" userId="dd6073c8-635e-49f7-a7f7-2c6b81647d25" providerId="ADAL" clId="{EA721FEE-B57F-5780-986B-54A3A7D9D1FE}" dt="2026-08-26T21:36:10.662" v="1630" actId="1076"/>
        <pc:sldMkLst>
          <pc:docMk/>
          <pc:sldMk cId="3133895278" sldId="279"/>
        </pc:sldMkLst>
        <pc:spChg chg="add mod ord">
          <ac:chgData name="Kenning, Sam" userId="dd6073c8-635e-49f7-a7f7-2c6b81647d25" providerId="ADAL" clId="{EA721FEE-B57F-5780-986B-54A3A7D9D1FE}" dt="2026-08-26T20:54:51.619" v="826" actId="20577"/>
          <ac:spMkLst>
            <pc:docMk/>
            <pc:sldMk cId="3133895278" sldId="279"/>
            <ac:spMk id="8" creationId="{2F096B5A-B8B9-ADDA-6C99-3C1465629ED1}"/>
          </ac:spMkLst>
        </pc:spChg>
        <pc:spChg chg="add mod ord">
          <ac:chgData name="Kenning, Sam" userId="dd6073c8-635e-49f7-a7f7-2c6b81647d25" providerId="ADAL" clId="{EA721FEE-B57F-5780-986B-54A3A7D9D1FE}" dt="2026-08-26T21:35:54.364" v="1627" actId="20577"/>
          <ac:spMkLst>
            <pc:docMk/>
            <pc:sldMk cId="3133895278" sldId="279"/>
            <ac:spMk id="9" creationId="{2F8330C2-723F-24D9-147C-80AA3D2BABF6}"/>
          </ac:spMkLst>
        </pc:spChg>
      </pc:sldChg>
      <pc:sldChg chg="addSp delSp modSp new mod">
        <pc:chgData name="Kenning, Sam" userId="dd6073c8-635e-49f7-a7f7-2c6b81647d25" providerId="ADAL" clId="{EA721FEE-B57F-5780-986B-54A3A7D9D1FE}" dt="2026-08-26T21:14:19.644" v="995" actId="26606"/>
        <pc:sldMkLst>
          <pc:docMk/>
          <pc:sldMk cId="3941190650" sldId="280"/>
        </pc:sldMkLst>
        <pc:spChg chg="mod">
          <ac:chgData name="Kenning, Sam" userId="dd6073c8-635e-49f7-a7f7-2c6b81647d25" providerId="ADAL" clId="{EA721FEE-B57F-5780-986B-54A3A7D9D1FE}" dt="2026-08-26T21:14:19.644" v="995" actId="26606"/>
          <ac:spMkLst>
            <pc:docMk/>
            <pc:sldMk cId="3941190650" sldId="280"/>
            <ac:spMk id="2" creationId="{5E48CDAA-1C3B-A4A5-9150-D83D67FE1C92}"/>
          </ac:spMkLst>
        </pc:spChg>
      </pc:sldChg>
      <pc:sldChg chg="addSp delSp modSp add mod">
        <pc:chgData name="Kenning, Sam" userId="dd6073c8-635e-49f7-a7f7-2c6b81647d25" providerId="ADAL" clId="{EA721FEE-B57F-5780-986B-54A3A7D9D1FE}" dt="2026-08-26T21:14:13.431" v="994" actId="26606"/>
        <pc:sldMkLst>
          <pc:docMk/>
          <pc:sldMk cId="995166206" sldId="281"/>
        </pc:sldMkLst>
        <pc:spChg chg="mod">
          <ac:chgData name="Kenning, Sam" userId="dd6073c8-635e-49f7-a7f7-2c6b81647d25" providerId="ADAL" clId="{EA721FEE-B57F-5780-986B-54A3A7D9D1FE}" dt="2026-08-26T21:14:13.431" v="994" actId="26606"/>
          <ac:spMkLst>
            <pc:docMk/>
            <pc:sldMk cId="995166206" sldId="281"/>
            <ac:spMk id="2" creationId="{ECC99A8A-AB7D-E445-FABF-0E5817698EAF}"/>
          </ac:spMkLst>
        </pc:spChg>
      </pc:sldChg>
      <pc:sldChg chg="addSp delSp modSp new mod">
        <pc:chgData name="Kenning, Sam" userId="dd6073c8-635e-49f7-a7f7-2c6b81647d25" providerId="ADAL" clId="{EA721FEE-B57F-5780-986B-54A3A7D9D1FE}" dt="2026-08-26T21:48:06.022" v="1737" actId="1076"/>
        <pc:sldMkLst>
          <pc:docMk/>
          <pc:sldMk cId="1321877739" sldId="282"/>
        </pc:sldMkLst>
        <pc:spChg chg="mod">
          <ac:chgData name="Kenning, Sam" userId="dd6073c8-635e-49f7-a7f7-2c6b81647d25" providerId="ADAL" clId="{EA721FEE-B57F-5780-986B-54A3A7D9D1FE}" dt="2026-08-26T21:40:25.515" v="1712" actId="20577"/>
          <ac:spMkLst>
            <pc:docMk/>
            <pc:sldMk cId="1321877739" sldId="282"/>
            <ac:spMk id="2" creationId="{04322CE9-652D-BB67-DD44-825F2D5E6B26}"/>
          </ac:spMkLst>
        </pc:spChg>
        <pc:picChg chg="add mod ord">
          <ac:chgData name="Kenning, Sam" userId="dd6073c8-635e-49f7-a7f7-2c6b81647d25" providerId="ADAL" clId="{EA721FEE-B57F-5780-986B-54A3A7D9D1FE}" dt="2026-08-26T21:47:58.705" v="1733" actId="1076"/>
          <ac:picMkLst>
            <pc:docMk/>
            <pc:sldMk cId="1321877739" sldId="282"/>
            <ac:picMk id="7" creationId="{88CAE16C-99BE-F0B0-6D58-8B40AE2483E6}"/>
          </ac:picMkLst>
        </pc:picChg>
        <pc:picChg chg="add mod ord">
          <ac:chgData name="Kenning, Sam" userId="dd6073c8-635e-49f7-a7f7-2c6b81647d25" providerId="ADAL" clId="{EA721FEE-B57F-5780-986B-54A3A7D9D1FE}" dt="2026-08-26T21:47:56.726" v="1732" actId="1076"/>
          <ac:picMkLst>
            <pc:docMk/>
            <pc:sldMk cId="1321877739" sldId="282"/>
            <ac:picMk id="9" creationId="{E7234D09-C9BB-CBD1-26B6-E275005C9FB5}"/>
          </ac:picMkLst>
        </pc:picChg>
        <pc:picChg chg="add mod">
          <ac:chgData name="Kenning, Sam" userId="dd6073c8-635e-49f7-a7f7-2c6b81647d25" providerId="ADAL" clId="{EA721FEE-B57F-5780-986B-54A3A7D9D1FE}" dt="2026-08-26T21:48:06.022" v="1737" actId="1076"/>
          <ac:picMkLst>
            <pc:docMk/>
            <pc:sldMk cId="1321877739" sldId="282"/>
            <ac:picMk id="11" creationId="{56D4BB8A-94F2-A92A-84B2-1878F0A3502E}"/>
          </ac:picMkLst>
        </pc:picChg>
      </pc:sldChg>
      <pc:sldChg chg="addSp delSp modSp new mod modClrScheme chgLayout">
        <pc:chgData name="Kenning, Sam" userId="dd6073c8-635e-49f7-a7f7-2c6b81647d25" providerId="ADAL" clId="{EA721FEE-B57F-5780-986B-54A3A7D9D1FE}" dt="2026-08-26T22:12:39.526" v="2744" actId="403"/>
        <pc:sldMkLst>
          <pc:docMk/>
          <pc:sldMk cId="3839210035" sldId="283"/>
        </pc:sldMkLst>
        <pc:spChg chg="add mod ord">
          <ac:chgData name="Kenning, Sam" userId="dd6073c8-635e-49f7-a7f7-2c6b81647d25" providerId="ADAL" clId="{EA721FEE-B57F-5780-986B-54A3A7D9D1FE}" dt="2026-08-26T22:08:40.972" v="2738" actId="113"/>
          <ac:spMkLst>
            <pc:docMk/>
            <pc:sldMk cId="3839210035" sldId="283"/>
            <ac:spMk id="8" creationId="{E8CE2AF5-9416-7C57-C146-4E7FB805D530}"/>
          </ac:spMkLst>
        </pc:spChg>
        <pc:graphicFrameChg chg="add mod modGraphic">
          <ac:chgData name="Kenning, Sam" userId="dd6073c8-635e-49f7-a7f7-2c6b81647d25" providerId="ADAL" clId="{EA721FEE-B57F-5780-986B-54A3A7D9D1FE}" dt="2026-08-26T22:12:31.448" v="2743" actId="14100"/>
          <ac:graphicFrameMkLst>
            <pc:docMk/>
            <pc:sldMk cId="3839210035" sldId="283"/>
            <ac:graphicFrameMk id="10" creationId="{F56560CA-0ED6-BF45-BF8F-01E674E413C9}"/>
          </ac:graphicFrameMkLst>
        </pc:graphicFrameChg>
        <pc:graphicFrameChg chg="add mod modGraphic">
          <ac:chgData name="Kenning, Sam" userId="dd6073c8-635e-49f7-a7f7-2c6b81647d25" providerId="ADAL" clId="{EA721FEE-B57F-5780-986B-54A3A7D9D1FE}" dt="2026-08-26T22:12:39.526" v="2744" actId="403"/>
          <ac:graphicFrameMkLst>
            <pc:docMk/>
            <pc:sldMk cId="3839210035" sldId="283"/>
            <ac:graphicFrameMk id="11" creationId="{46048D86-BD64-E7AA-A126-A51016EC6BEA}"/>
          </ac:graphicFrameMkLst>
        </pc:graphicFrameChg>
      </pc:sldChg>
      <pc:sldChg chg="addSp delSp modSp new mod modClrScheme chgLayout">
        <pc:chgData name="Kenning, Sam" userId="dd6073c8-635e-49f7-a7f7-2c6b81647d25" providerId="ADAL" clId="{EA721FEE-B57F-5780-986B-54A3A7D9D1FE}" dt="2026-08-27T17:03:38.913" v="2849" actId="27636"/>
        <pc:sldMkLst>
          <pc:docMk/>
          <pc:sldMk cId="3884136148" sldId="284"/>
        </pc:sldMkLst>
        <pc:spChg chg="mod ord">
          <ac:chgData name="Kenning, Sam" userId="dd6073c8-635e-49f7-a7f7-2c6b81647d25" providerId="ADAL" clId="{EA721FEE-B57F-5780-986B-54A3A7D9D1FE}" dt="2026-08-27T17:03:24.449" v="2845" actId="26606"/>
          <ac:spMkLst>
            <pc:docMk/>
            <pc:sldMk cId="3884136148" sldId="284"/>
            <ac:spMk id="2" creationId="{746B88D8-FC73-55B5-6CFC-FAF327F9FD6F}"/>
          </ac:spMkLst>
        </pc:spChg>
        <pc:spChg chg="add mod">
          <ac:chgData name="Kenning, Sam" userId="dd6073c8-635e-49f7-a7f7-2c6b81647d25" providerId="ADAL" clId="{EA721FEE-B57F-5780-986B-54A3A7D9D1FE}" dt="2026-08-27T17:03:38.913" v="2849" actId="27636"/>
          <ac:spMkLst>
            <pc:docMk/>
            <pc:sldMk cId="3884136148" sldId="284"/>
            <ac:spMk id="20" creationId="{910B9324-CF7D-379E-8646-925368A9A81B}"/>
          </ac:spMkLst>
        </pc:spChg>
      </pc:sldChg>
      <pc:sldChg chg="modSp add mod">
        <pc:chgData name="Kenning, Sam" userId="dd6073c8-635e-49f7-a7f7-2c6b81647d25" providerId="ADAL" clId="{EA721FEE-B57F-5780-986B-54A3A7D9D1FE}" dt="2026-08-27T17:05:04.575" v="2912"/>
        <pc:sldMkLst>
          <pc:docMk/>
          <pc:sldMk cId="2034656811" sldId="285"/>
        </pc:sldMkLst>
        <pc:spChg chg="mod">
          <ac:chgData name="Kenning, Sam" userId="dd6073c8-635e-49f7-a7f7-2c6b81647d25" providerId="ADAL" clId="{EA721FEE-B57F-5780-986B-54A3A7D9D1FE}" dt="2026-08-27T17:04:55.003" v="2911" actId="14100"/>
          <ac:spMkLst>
            <pc:docMk/>
            <pc:sldMk cId="2034656811" sldId="285"/>
            <ac:spMk id="2" creationId="{286C6CE7-0D6C-1180-3104-F4E0511DF16B}"/>
          </ac:spMkLst>
        </pc:spChg>
        <pc:spChg chg="mod">
          <ac:chgData name="Kenning, Sam" userId="dd6073c8-635e-49f7-a7f7-2c6b81647d25" providerId="ADAL" clId="{EA721FEE-B57F-5780-986B-54A3A7D9D1FE}" dt="2026-08-27T17:05:04.575" v="2912"/>
          <ac:spMkLst>
            <pc:docMk/>
            <pc:sldMk cId="2034656811" sldId="285"/>
            <ac:spMk id="5" creationId="{7716F278-BE60-44D7-7D3C-50DAB56DC0A6}"/>
          </ac:spMkLst>
        </pc:spChg>
      </pc:sldChg>
      <pc:sldChg chg="modSp add mod">
        <pc:chgData name="Kenning, Sam" userId="dd6073c8-635e-49f7-a7f7-2c6b81647d25" providerId="ADAL" clId="{EA721FEE-B57F-5780-986B-54A3A7D9D1FE}" dt="2026-08-27T17:05:35.969" v="2958" actId="27636"/>
        <pc:sldMkLst>
          <pc:docMk/>
          <pc:sldMk cId="168344651" sldId="286"/>
        </pc:sldMkLst>
        <pc:spChg chg="mod">
          <ac:chgData name="Kenning, Sam" userId="dd6073c8-635e-49f7-a7f7-2c6b81647d25" providerId="ADAL" clId="{EA721FEE-B57F-5780-986B-54A3A7D9D1FE}" dt="2026-08-27T17:05:31.862" v="2956" actId="14100"/>
          <ac:spMkLst>
            <pc:docMk/>
            <pc:sldMk cId="168344651" sldId="286"/>
            <ac:spMk id="2" creationId="{9BB52F8F-E7E7-F973-0447-E95C9BFE5882}"/>
          </ac:spMkLst>
        </pc:spChg>
        <pc:spChg chg="mod">
          <ac:chgData name="Kenning, Sam" userId="dd6073c8-635e-49f7-a7f7-2c6b81647d25" providerId="ADAL" clId="{EA721FEE-B57F-5780-986B-54A3A7D9D1FE}" dt="2026-08-27T17:05:35.969" v="2958" actId="27636"/>
          <ac:spMkLst>
            <pc:docMk/>
            <pc:sldMk cId="168344651" sldId="286"/>
            <ac:spMk id="5" creationId="{CA16580D-5279-01BA-836C-75648744FE91}"/>
          </ac:spMkLst>
        </pc:spChg>
      </pc:sldChg>
      <pc:sldChg chg="modSp add mod">
        <pc:chgData name="Kenning, Sam" userId="dd6073c8-635e-49f7-a7f7-2c6b81647d25" providerId="ADAL" clId="{EA721FEE-B57F-5780-986B-54A3A7D9D1FE}" dt="2026-08-27T17:06:28.725" v="3006"/>
        <pc:sldMkLst>
          <pc:docMk/>
          <pc:sldMk cId="1462885879" sldId="287"/>
        </pc:sldMkLst>
        <pc:spChg chg="mod">
          <ac:chgData name="Kenning, Sam" userId="dd6073c8-635e-49f7-a7f7-2c6b81647d25" providerId="ADAL" clId="{EA721FEE-B57F-5780-986B-54A3A7D9D1FE}" dt="2026-08-27T17:06:15.042" v="3004" actId="20577"/>
          <ac:spMkLst>
            <pc:docMk/>
            <pc:sldMk cId="1462885879" sldId="287"/>
            <ac:spMk id="2" creationId="{A5EF61CD-4869-2D7C-37AE-D05E6A3D5E9B}"/>
          </ac:spMkLst>
        </pc:spChg>
        <pc:spChg chg="mod">
          <ac:chgData name="Kenning, Sam" userId="dd6073c8-635e-49f7-a7f7-2c6b81647d25" providerId="ADAL" clId="{EA721FEE-B57F-5780-986B-54A3A7D9D1FE}" dt="2026-08-27T17:06:28.725" v="3006"/>
          <ac:spMkLst>
            <pc:docMk/>
            <pc:sldMk cId="1462885879" sldId="287"/>
            <ac:spMk id="5" creationId="{85151E94-C33F-FB5D-F772-21AA4ECD6E9A}"/>
          </ac:spMkLst>
        </pc:spChg>
      </pc:sldChg>
      <pc:sldChg chg="modSp add mod">
        <pc:chgData name="Kenning, Sam" userId="dd6073c8-635e-49f7-a7f7-2c6b81647d25" providerId="ADAL" clId="{EA721FEE-B57F-5780-986B-54A3A7D9D1FE}" dt="2026-08-27T17:06:38.095" v="3031" actId="20577"/>
        <pc:sldMkLst>
          <pc:docMk/>
          <pc:sldMk cId="3514716029" sldId="288"/>
        </pc:sldMkLst>
        <pc:spChg chg="mod">
          <ac:chgData name="Kenning, Sam" userId="dd6073c8-635e-49f7-a7f7-2c6b81647d25" providerId="ADAL" clId="{EA721FEE-B57F-5780-986B-54A3A7D9D1FE}" dt="2026-08-27T17:06:38.095" v="3031" actId="20577"/>
          <ac:spMkLst>
            <pc:docMk/>
            <pc:sldMk cId="3514716029" sldId="288"/>
            <ac:spMk id="2" creationId="{FB6FFD64-5C4B-2653-0EEE-35234F34439D}"/>
          </ac:spMkLst>
        </pc:spChg>
      </pc:sldChg>
      <pc:sldChg chg="addSp delSp modSp new mod">
        <pc:chgData name="Kenning, Sam" userId="dd6073c8-635e-49f7-a7f7-2c6b81647d25" providerId="ADAL" clId="{EA721FEE-B57F-5780-986B-54A3A7D9D1FE}" dt="2026-08-27T17:42:50.554" v="3233" actId="5793"/>
        <pc:sldMkLst>
          <pc:docMk/>
          <pc:sldMk cId="811599426" sldId="290"/>
        </pc:sldMkLst>
        <pc:spChg chg="mod">
          <ac:chgData name="Kenning, Sam" userId="dd6073c8-635e-49f7-a7f7-2c6b81647d25" providerId="ADAL" clId="{EA721FEE-B57F-5780-986B-54A3A7D9D1FE}" dt="2026-08-27T17:42:50.554" v="3233" actId="5793"/>
          <ac:spMkLst>
            <pc:docMk/>
            <pc:sldMk cId="811599426" sldId="290"/>
            <ac:spMk id="2" creationId="{7F6A3063-DDC6-39E3-B554-0D8871C54FC7}"/>
          </ac:spMkLst>
        </pc:spChg>
        <pc:graphicFrameChg chg="add mod modGraphic">
          <ac:chgData name="Kenning, Sam" userId="dd6073c8-635e-49f7-a7f7-2c6b81647d25" providerId="ADAL" clId="{EA721FEE-B57F-5780-986B-54A3A7D9D1FE}" dt="2026-08-27T17:41:54.545" v="3230" actId="1076"/>
          <ac:graphicFrameMkLst>
            <pc:docMk/>
            <pc:sldMk cId="811599426" sldId="290"/>
            <ac:graphicFrameMk id="5" creationId="{59584E8F-5F23-1322-16E6-DA4D1C81D8D1}"/>
          </ac:graphicFrameMkLst>
        </pc:graphicFrameChg>
      </pc:sldChg>
      <pc:sldChg chg="addSp delSp modSp new mod">
        <pc:chgData name="Kenning, Sam" userId="dd6073c8-635e-49f7-a7f7-2c6b81647d25" providerId="ADAL" clId="{EA721FEE-B57F-5780-986B-54A3A7D9D1FE}" dt="2026-08-27T17:27:17.092" v="3182" actId="1076"/>
        <pc:sldMkLst>
          <pc:docMk/>
          <pc:sldMk cId="3099553950" sldId="291"/>
        </pc:sldMkLst>
        <pc:spChg chg="mod">
          <ac:chgData name="Kenning, Sam" userId="dd6073c8-635e-49f7-a7f7-2c6b81647d25" providerId="ADAL" clId="{EA721FEE-B57F-5780-986B-54A3A7D9D1FE}" dt="2026-08-27T17:26:03.566" v="3173" actId="20577"/>
          <ac:spMkLst>
            <pc:docMk/>
            <pc:sldMk cId="3099553950" sldId="291"/>
            <ac:spMk id="2" creationId="{4BAA36AA-06DB-9F81-CEDD-8A53851606B2}"/>
          </ac:spMkLst>
        </pc:spChg>
        <pc:graphicFrameChg chg="add mod modGraphic">
          <ac:chgData name="Kenning, Sam" userId="dd6073c8-635e-49f7-a7f7-2c6b81647d25" providerId="ADAL" clId="{EA721FEE-B57F-5780-986B-54A3A7D9D1FE}" dt="2026-08-27T17:27:09.780" v="3181" actId="14734"/>
          <ac:graphicFrameMkLst>
            <pc:docMk/>
            <pc:sldMk cId="3099553950" sldId="291"/>
            <ac:graphicFrameMk id="6" creationId="{F71F2C8C-08D3-9067-75E4-C84E8CB8EE0B}"/>
          </ac:graphicFrameMkLst>
        </pc:graphicFrameChg>
      </pc:sldChg>
    </pc:docChg>
  </pc:docChgLst>
  <pc:docChgLst>
    <pc:chgData name="Steele, Lindsey A" userId="S::lsteele@unmc.edu::174fa637-6f05-44c9-9ce8-47c46b58f20f" providerId="AD" clId="Web-{E117695A-7396-136C-4CFB-8AE22451D60D}"/>
    <pc:docChg chg="modSld">
      <pc:chgData name="Steele, Lindsey A" userId="S::lsteele@unmc.edu::174fa637-6f05-44c9-9ce8-47c46b58f20f" providerId="AD" clId="Web-{E117695A-7396-136C-4CFB-8AE22451D60D}" dt="2026-08-27T20:18:38.926" v="5" actId="20577"/>
      <pc:docMkLst>
        <pc:docMk/>
      </pc:docMkLst>
      <pc:sldChg chg="delSp">
        <pc:chgData name="Steele, Lindsey A" userId="S::lsteele@unmc.edu::174fa637-6f05-44c9-9ce8-47c46b58f20f" providerId="AD" clId="Web-{E117695A-7396-136C-4CFB-8AE22451D60D}" dt="2026-08-27T20:17:47.878" v="2"/>
        <pc:sldMkLst>
          <pc:docMk/>
          <pc:sldMk cId="2279777427" sldId="267"/>
        </pc:sldMkLst>
      </pc:sldChg>
      <pc:sldChg chg="modSp">
        <pc:chgData name="Steele, Lindsey A" userId="S::lsteele@unmc.edu::174fa637-6f05-44c9-9ce8-47c46b58f20f" providerId="AD" clId="Web-{E117695A-7396-136C-4CFB-8AE22451D60D}" dt="2026-08-27T20:16:25.612" v="1" actId="14100"/>
        <pc:sldMkLst>
          <pc:docMk/>
          <pc:sldMk cId="2383905855" sldId="278"/>
        </pc:sldMkLst>
      </pc:sldChg>
      <pc:sldChg chg="modSp">
        <pc:chgData name="Steele, Lindsey A" userId="S::lsteele@unmc.edu::174fa637-6f05-44c9-9ce8-47c46b58f20f" providerId="AD" clId="Web-{E117695A-7396-136C-4CFB-8AE22451D60D}" dt="2026-08-27T20:18:38.926" v="5" actId="20577"/>
        <pc:sldMkLst>
          <pc:docMk/>
          <pc:sldMk cId="3884136148" sldId="284"/>
        </pc:sldMkLst>
        <pc:spChg chg="mod">
          <ac:chgData name="Steele, Lindsey A" userId="S::lsteele@unmc.edu::174fa637-6f05-44c9-9ce8-47c46b58f20f" providerId="AD" clId="Web-{E117695A-7396-136C-4CFB-8AE22451D60D}" dt="2026-08-27T20:18:38.926" v="5" actId="20577"/>
          <ac:spMkLst>
            <pc:docMk/>
            <pc:sldMk cId="3884136148" sldId="284"/>
            <ac:spMk id="20" creationId="{910B9324-CF7D-379E-8646-925368A9A81B}"/>
          </ac:spMkLst>
        </pc:spChg>
      </pc:sldChg>
    </pc:docChg>
  </pc:docChgLst>
  <pc:docChgLst>
    <pc:chgData name="Kratochvil, Blaire" userId="S::bkratochvil@unmc.edu::1aebe4c4-e670-413f-bca4-03dc1b9cd113" providerId="AD" clId="Web-{C15C695E-ECE8-9353-4900-ADC8520030D0}"/>
    <pc:docChg chg="modSld sldOrd">
      <pc:chgData name="Kratochvil, Blaire" userId="S::bkratochvil@unmc.edu::1aebe4c4-e670-413f-bca4-03dc1b9cd113" providerId="AD" clId="Web-{C15C695E-ECE8-9353-4900-ADC8520030D0}" dt="2026-09-02T19:50:27.171" v="619"/>
      <pc:docMkLst>
        <pc:docMk/>
      </pc:docMkLst>
      <pc:sldChg chg="addSp delSp modSp ord">
        <pc:chgData name="Kratochvil, Blaire" userId="S::bkratochvil@unmc.edu::1aebe4c4-e670-413f-bca4-03dc1b9cd113" providerId="AD" clId="Web-{C15C695E-ECE8-9353-4900-ADC8520030D0}" dt="2026-09-02T19:47:32.154" v="605" actId="1076"/>
        <pc:sldMkLst>
          <pc:docMk/>
          <pc:sldMk cId="555012885" sldId="257"/>
        </pc:sldMkLst>
        <pc:spChg chg="mod">
          <ac:chgData name="Kratochvil, Blaire" userId="S::bkratochvil@unmc.edu::1aebe4c4-e670-413f-bca4-03dc1b9cd113" providerId="AD" clId="Web-{C15C695E-ECE8-9353-4900-ADC8520030D0}" dt="2026-09-02T19:47:32.154" v="605" actId="1076"/>
          <ac:spMkLst>
            <pc:docMk/>
            <pc:sldMk cId="555012885" sldId="257"/>
            <ac:spMk id="3" creationId="{280008C0-7833-A01B-0599-66A70B3A467E}"/>
          </ac:spMkLst>
        </pc:spChg>
        <pc:spChg chg="mod">
          <ac:chgData name="Kratochvil, Blaire" userId="S::bkratochvil@unmc.edu::1aebe4c4-e670-413f-bca4-03dc1b9cd113" providerId="AD" clId="Web-{C15C695E-ECE8-9353-4900-ADC8520030D0}" dt="2026-09-02T19:47:22.497" v="603" actId="20577"/>
          <ac:spMkLst>
            <pc:docMk/>
            <pc:sldMk cId="555012885" sldId="257"/>
            <ac:spMk id="7" creationId="{E94C9FD5-ECE5-E2B9-E754-106C514851BF}"/>
          </ac:spMkLst>
        </pc:spChg>
        <pc:picChg chg="add mod">
          <ac:chgData name="Kratochvil, Blaire" userId="S::bkratochvil@unmc.edu::1aebe4c4-e670-413f-bca4-03dc1b9cd113" providerId="AD" clId="Web-{C15C695E-ECE8-9353-4900-ADC8520030D0}" dt="2026-09-02T19:44:13.792" v="590" actId="1076"/>
          <ac:picMkLst>
            <pc:docMk/>
            <pc:sldMk cId="555012885" sldId="257"/>
            <ac:picMk id="5" creationId="{DE6748B9-0522-F271-4EF6-7FB22344BDEA}"/>
          </ac:picMkLst>
        </pc:picChg>
      </pc:sldChg>
      <pc:sldChg chg="addSp modSp">
        <pc:chgData name="Kratochvil, Blaire" userId="S::bkratochvil@unmc.edu::1aebe4c4-e670-413f-bca4-03dc1b9cd113" providerId="AD" clId="Web-{C15C695E-ECE8-9353-4900-ADC8520030D0}" dt="2026-09-02T19:47:14.279" v="601" actId="1076"/>
        <pc:sldMkLst>
          <pc:docMk/>
          <pc:sldMk cId="2337289969" sldId="258"/>
        </pc:sldMkLst>
        <pc:spChg chg="mod">
          <ac:chgData name="Kratochvil, Blaire" userId="S::bkratochvil@unmc.edu::1aebe4c4-e670-413f-bca4-03dc1b9cd113" providerId="AD" clId="Web-{C15C695E-ECE8-9353-4900-ADC8520030D0}" dt="2026-09-02T19:47:14.279" v="601" actId="1076"/>
          <ac:spMkLst>
            <pc:docMk/>
            <pc:sldMk cId="2337289969" sldId="258"/>
            <ac:spMk id="3" creationId="{8BB4E6CE-D4B1-2DB1-F01C-5DE3A73AC3BB}"/>
          </ac:spMkLst>
        </pc:spChg>
        <pc:spChg chg="add mod">
          <ac:chgData name="Kratochvil, Blaire" userId="S::bkratochvil@unmc.edu::1aebe4c4-e670-413f-bca4-03dc1b9cd113" providerId="AD" clId="Web-{C15C695E-ECE8-9353-4900-ADC8520030D0}" dt="2026-09-02T19:31:46.215" v="580" actId="14100"/>
          <ac:spMkLst>
            <pc:docMk/>
            <pc:sldMk cId="2337289969" sldId="258"/>
            <ac:spMk id="5" creationId="{70BA0A83-D82E-DC8D-1EDA-080B75D58DCE}"/>
          </ac:spMkLst>
        </pc:spChg>
      </pc:sldChg>
      <pc:sldChg chg="addSp delSp modSp">
        <pc:chgData name="Kratochvil, Blaire" userId="S::bkratochvil@unmc.edu::1aebe4c4-e670-413f-bca4-03dc1b9cd113" providerId="AD" clId="Web-{C15C695E-ECE8-9353-4900-ADC8520030D0}" dt="2026-09-02T19:08:59.708" v="361" actId="1076"/>
        <pc:sldMkLst>
          <pc:docMk/>
          <pc:sldMk cId="282127683" sldId="261"/>
        </pc:sldMkLst>
        <pc:spChg chg="mod">
          <ac:chgData name="Kratochvil, Blaire" userId="S::bkratochvil@unmc.edu::1aebe4c4-e670-413f-bca4-03dc1b9cd113" providerId="AD" clId="Web-{C15C695E-ECE8-9353-4900-ADC8520030D0}" dt="2026-09-02T19:08:59.708" v="361" actId="1076"/>
          <ac:spMkLst>
            <pc:docMk/>
            <pc:sldMk cId="282127683" sldId="261"/>
            <ac:spMk id="3" creationId="{EA24D562-0821-570D-3D7E-08F3BDA69AA1}"/>
          </ac:spMkLst>
        </pc:spChg>
        <pc:spChg chg="mod">
          <ac:chgData name="Kratochvil, Blaire" userId="S::bkratochvil@unmc.edu::1aebe4c4-e670-413f-bca4-03dc1b9cd113" providerId="AD" clId="Web-{C15C695E-ECE8-9353-4900-ADC8520030D0}" dt="2026-09-02T19:08:04.473" v="354"/>
          <ac:spMkLst>
            <pc:docMk/>
            <pc:sldMk cId="282127683" sldId="261"/>
            <ac:spMk id="4" creationId="{0E89759D-413D-DD68-6218-9C47F6A0B89C}"/>
          </ac:spMkLst>
        </pc:spChg>
        <pc:spChg chg="add mod">
          <ac:chgData name="Kratochvil, Blaire" userId="S::bkratochvil@unmc.edu::1aebe4c4-e670-413f-bca4-03dc1b9cd113" providerId="AD" clId="Web-{C15C695E-ECE8-9353-4900-ADC8520030D0}" dt="2026-09-02T19:06:50.769" v="334" actId="1076"/>
          <ac:spMkLst>
            <pc:docMk/>
            <pc:sldMk cId="282127683" sldId="261"/>
            <ac:spMk id="7" creationId="{45ED24EA-E207-5CF6-44F2-09B6B18151DC}"/>
          </ac:spMkLst>
        </pc:spChg>
        <pc:picChg chg="mod">
          <ac:chgData name="Kratochvil, Blaire" userId="S::bkratochvil@unmc.edu::1aebe4c4-e670-413f-bca4-03dc1b9cd113" providerId="AD" clId="Web-{C15C695E-ECE8-9353-4900-ADC8520030D0}" dt="2026-09-02T19:08:52.739" v="360" actId="1076"/>
          <ac:picMkLst>
            <pc:docMk/>
            <pc:sldMk cId="282127683" sldId="261"/>
            <ac:picMk id="5" creationId="{90A4DF2A-DD3F-A649-614F-E998CC26A6C0}"/>
          </ac:picMkLst>
        </pc:picChg>
      </pc:sldChg>
      <pc:sldChg chg="modSp">
        <pc:chgData name="Kratochvil, Blaire" userId="S::bkratochvil@unmc.edu::1aebe4c4-e670-413f-bca4-03dc1b9cd113" providerId="AD" clId="Web-{C15C695E-ECE8-9353-4900-ADC8520030D0}" dt="2026-09-02T19:48:36.201" v="611"/>
        <pc:sldMkLst>
          <pc:docMk/>
          <pc:sldMk cId="3939168199" sldId="262"/>
        </pc:sldMkLst>
        <pc:graphicFrameChg chg="modGraphic">
          <ac:chgData name="Kratochvil, Blaire" userId="S::bkratochvil@unmc.edu::1aebe4c4-e670-413f-bca4-03dc1b9cd113" providerId="AD" clId="Web-{C15C695E-ECE8-9353-4900-ADC8520030D0}" dt="2026-09-02T19:48:36.201" v="611"/>
          <ac:graphicFrameMkLst>
            <pc:docMk/>
            <pc:sldMk cId="3939168199" sldId="262"/>
            <ac:graphicFrameMk id="10" creationId="{4998964E-456C-D0AE-0270-F9EC165976EE}"/>
          </ac:graphicFrameMkLst>
        </pc:graphicFrameChg>
      </pc:sldChg>
      <pc:sldChg chg="modSp">
        <pc:chgData name="Kratochvil, Blaire" userId="S::bkratochvil@unmc.edu::1aebe4c4-e670-413f-bca4-03dc1b9cd113" providerId="AD" clId="Web-{C15C695E-ECE8-9353-4900-ADC8520030D0}" dt="2026-09-02T19:48:47.342" v="612"/>
        <pc:sldMkLst>
          <pc:docMk/>
          <pc:sldMk cId="594359519" sldId="263"/>
        </pc:sldMkLst>
        <pc:graphicFrameChg chg="modGraphic">
          <ac:chgData name="Kratochvil, Blaire" userId="S::bkratochvil@unmc.edu::1aebe4c4-e670-413f-bca4-03dc1b9cd113" providerId="AD" clId="Web-{C15C695E-ECE8-9353-4900-ADC8520030D0}" dt="2026-09-02T19:48:47.342" v="612"/>
          <ac:graphicFrameMkLst>
            <pc:docMk/>
            <pc:sldMk cId="594359519" sldId="263"/>
            <ac:graphicFrameMk id="8" creationId="{4E700F3F-BC34-44DC-58CB-E6B9FD14AD11}"/>
          </ac:graphicFrameMkLst>
        </pc:graphicFrameChg>
      </pc:sldChg>
      <pc:sldChg chg="modSp">
        <pc:chgData name="Kratochvil, Blaire" userId="S::bkratochvil@unmc.edu::1aebe4c4-e670-413f-bca4-03dc1b9cd113" providerId="AD" clId="Web-{C15C695E-ECE8-9353-4900-ADC8520030D0}" dt="2026-09-02T19:49:27.327" v="614" actId="1076"/>
        <pc:sldMkLst>
          <pc:docMk/>
          <pc:sldMk cId="4126668992" sldId="265"/>
        </pc:sldMkLst>
        <pc:spChg chg="mod">
          <ac:chgData name="Kratochvil, Blaire" userId="S::bkratochvil@unmc.edu::1aebe4c4-e670-413f-bca4-03dc1b9cd113" providerId="AD" clId="Web-{C15C695E-ECE8-9353-4900-ADC8520030D0}" dt="2026-09-02T19:49:05.670" v="613" actId="20577"/>
          <ac:spMkLst>
            <pc:docMk/>
            <pc:sldMk cId="4126668992" sldId="265"/>
            <ac:spMk id="11" creationId="{E75A9162-7D46-1159-2013-F206DF4B84CB}"/>
          </ac:spMkLst>
        </pc:spChg>
        <pc:picChg chg="mod">
          <ac:chgData name="Kratochvil, Blaire" userId="S::bkratochvil@unmc.edu::1aebe4c4-e670-413f-bca4-03dc1b9cd113" providerId="AD" clId="Web-{C15C695E-ECE8-9353-4900-ADC8520030D0}" dt="2026-09-02T19:49:27.327" v="614" actId="1076"/>
          <ac:picMkLst>
            <pc:docMk/>
            <pc:sldMk cId="4126668992" sldId="265"/>
            <ac:picMk id="6" creationId="{09693A1B-73E3-A493-32C9-978B630C1D1A}"/>
          </ac:picMkLst>
        </pc:picChg>
      </pc:sldChg>
      <pc:sldChg chg="delSp modSp">
        <pc:chgData name="Kratochvil, Blaire" userId="S::bkratochvil@unmc.edu::1aebe4c4-e670-413f-bca4-03dc1b9cd113" providerId="AD" clId="Web-{C15C695E-ECE8-9353-4900-ADC8520030D0}" dt="2026-09-02T19:49:56.593" v="616"/>
        <pc:sldMkLst>
          <pc:docMk/>
          <pc:sldMk cId="4101233590" sldId="270"/>
        </pc:sldMkLst>
      </pc:sldChg>
      <pc:sldChg chg="modSp">
        <pc:chgData name="Kratochvil, Blaire" userId="S::bkratochvil@unmc.edu::1aebe4c4-e670-413f-bca4-03dc1b9cd113" providerId="AD" clId="Web-{C15C695E-ECE8-9353-4900-ADC8520030D0}" dt="2026-09-02T19:48:22.498" v="610"/>
        <pc:sldMkLst>
          <pc:docMk/>
          <pc:sldMk cId="3971420667" sldId="275"/>
        </pc:sldMkLst>
        <pc:graphicFrameChg chg="modGraphic">
          <ac:chgData name="Kratochvil, Blaire" userId="S::bkratochvil@unmc.edu::1aebe4c4-e670-413f-bca4-03dc1b9cd113" providerId="AD" clId="Web-{C15C695E-ECE8-9353-4900-ADC8520030D0}" dt="2026-09-02T19:48:22.498" v="610"/>
          <ac:graphicFrameMkLst>
            <pc:docMk/>
            <pc:sldMk cId="3971420667" sldId="275"/>
            <ac:graphicFrameMk id="6" creationId="{1CDDD4AC-C134-0B45-E80C-CA6E6A5E910E}"/>
          </ac:graphicFrameMkLst>
        </pc:graphicFrameChg>
        <pc:graphicFrameChg chg="modGraphic">
          <ac:chgData name="Kratochvil, Blaire" userId="S::bkratochvil@unmc.edu::1aebe4c4-e670-413f-bca4-03dc1b9cd113" providerId="AD" clId="Web-{C15C695E-ECE8-9353-4900-ADC8520030D0}" dt="2026-09-02T19:48:15.654" v="609"/>
          <ac:graphicFrameMkLst>
            <pc:docMk/>
            <pc:sldMk cId="3971420667" sldId="275"/>
            <ac:graphicFrameMk id="7" creationId="{A49EE616-F6C6-D3FD-4C94-78E4EFF9C800}"/>
          </ac:graphicFrameMkLst>
        </pc:graphicFrameChg>
      </pc:sldChg>
      <pc:sldChg chg="modSp">
        <pc:chgData name="Kratochvil, Blaire" userId="S::bkratochvil@unmc.edu::1aebe4c4-e670-413f-bca4-03dc1b9cd113" providerId="AD" clId="Web-{C15C695E-ECE8-9353-4900-ADC8520030D0}" dt="2026-09-02T19:38:38.880" v="583" actId="20577"/>
        <pc:sldMkLst>
          <pc:docMk/>
          <pc:sldMk cId="3133895278" sldId="279"/>
        </pc:sldMkLst>
        <pc:spChg chg="mod">
          <ac:chgData name="Kratochvil, Blaire" userId="S::bkratochvil@unmc.edu::1aebe4c4-e670-413f-bca4-03dc1b9cd113" providerId="AD" clId="Web-{C15C695E-ECE8-9353-4900-ADC8520030D0}" dt="2026-09-02T19:38:38.880" v="583" actId="20577"/>
          <ac:spMkLst>
            <pc:docMk/>
            <pc:sldMk cId="3133895278" sldId="279"/>
            <ac:spMk id="9" creationId="{2F8330C2-723F-24D9-147C-80AA3D2BABF6}"/>
          </ac:spMkLst>
        </pc:spChg>
      </pc:sldChg>
      <pc:sldChg chg="addSp delSp modSp">
        <pc:chgData name="Kratochvil, Blaire" userId="S::bkratochvil@unmc.edu::1aebe4c4-e670-413f-bca4-03dc1b9cd113" providerId="AD" clId="Web-{C15C695E-ECE8-9353-4900-ADC8520030D0}" dt="2026-09-02T19:46:42.247" v="599" actId="1076"/>
        <pc:sldMkLst>
          <pc:docMk/>
          <pc:sldMk cId="3941190650" sldId="280"/>
        </pc:sldMkLst>
        <pc:spChg chg="add mod">
          <ac:chgData name="Kratochvil, Blaire" userId="S::bkratochvil@unmc.edu::1aebe4c4-e670-413f-bca4-03dc1b9cd113" providerId="AD" clId="Web-{C15C695E-ECE8-9353-4900-ADC8520030D0}" dt="2026-09-02T19:01:51.183" v="232" actId="20577"/>
          <ac:spMkLst>
            <pc:docMk/>
            <pc:sldMk cId="3941190650" sldId="280"/>
            <ac:spMk id="4" creationId="{09DFCC87-B341-436F-A84A-AED7BE7F08FA}"/>
          </ac:spMkLst>
        </pc:spChg>
        <pc:spChg chg="add mod">
          <ac:chgData name="Kratochvil, Blaire" userId="S::bkratochvil@unmc.edu::1aebe4c4-e670-413f-bca4-03dc1b9cd113" providerId="AD" clId="Web-{C15C695E-ECE8-9353-4900-ADC8520030D0}" dt="2026-09-02T19:46:42.247" v="599" actId="1076"/>
          <ac:spMkLst>
            <pc:docMk/>
            <pc:sldMk cId="3941190650" sldId="280"/>
            <ac:spMk id="5" creationId="{698CC095-7AD8-8AC2-C7C2-1DBC1104F0F7}"/>
          </ac:spMkLst>
        </pc:spChg>
        <pc:spChg chg="add mod">
          <ac:chgData name="Kratochvil, Blaire" userId="S::bkratochvil@unmc.edu::1aebe4c4-e670-413f-bca4-03dc1b9cd113" providerId="AD" clId="Web-{C15C695E-ECE8-9353-4900-ADC8520030D0}" dt="2026-09-02T18:55:57.100" v="227" actId="1076"/>
          <ac:spMkLst>
            <pc:docMk/>
            <pc:sldMk cId="3941190650" sldId="280"/>
            <ac:spMk id="16" creationId="{3A6F91E1-D38D-F836-C2E2-9783F43CB932}"/>
          </ac:spMkLst>
        </pc:spChg>
        <pc:spChg chg="add mod">
          <ac:chgData name="Kratochvil, Blaire" userId="S::bkratochvil@unmc.edu::1aebe4c4-e670-413f-bca4-03dc1b9cd113" providerId="AD" clId="Web-{C15C695E-ECE8-9353-4900-ADC8520030D0}" dt="2026-09-02T18:57:34.054" v="230" actId="1076"/>
          <ac:spMkLst>
            <pc:docMk/>
            <pc:sldMk cId="3941190650" sldId="280"/>
            <ac:spMk id="18" creationId="{32B49B51-1FA7-F3BD-A34B-3FB150F8E16D}"/>
          </ac:spMkLst>
        </pc:spChg>
        <pc:picChg chg="add mod ord">
          <ac:chgData name="Kratochvil, Blaire" userId="S::bkratochvil@unmc.edu::1aebe4c4-e670-413f-bca4-03dc1b9cd113" providerId="AD" clId="Web-{C15C695E-ECE8-9353-4900-ADC8520030D0}" dt="2026-09-02T18:57:21.600" v="228" actId="1076"/>
          <ac:picMkLst>
            <pc:docMk/>
            <pc:sldMk cId="3941190650" sldId="280"/>
            <ac:picMk id="11" creationId="{752F0E78-9992-6E71-AA3D-FB2D8858AE7F}"/>
          </ac:picMkLst>
        </pc:picChg>
        <pc:picChg chg="add mod">
          <ac:chgData name="Kratochvil, Blaire" userId="S::bkratochvil@unmc.edu::1aebe4c4-e670-413f-bca4-03dc1b9cd113" providerId="AD" clId="Web-{C15C695E-ECE8-9353-4900-ADC8520030D0}" dt="2026-09-02T18:52:53.410" v="175" actId="1076"/>
          <ac:picMkLst>
            <pc:docMk/>
            <pc:sldMk cId="3941190650" sldId="280"/>
            <ac:picMk id="14" creationId="{FA6DDE2C-9717-81FE-8E6C-2214B2297192}"/>
          </ac:picMkLst>
        </pc:picChg>
      </pc:sldChg>
      <pc:sldChg chg="addSp delSp modSp ord">
        <pc:chgData name="Kratochvil, Blaire" userId="S::bkratochvil@unmc.edu::1aebe4c4-e670-413f-bca4-03dc1b9cd113" providerId="AD" clId="Web-{C15C695E-ECE8-9353-4900-ADC8520030D0}" dt="2026-09-02T19:23:38.099" v="494" actId="1076"/>
        <pc:sldMkLst>
          <pc:docMk/>
          <pc:sldMk cId="995166206" sldId="281"/>
        </pc:sldMkLst>
        <pc:spChg chg="add mod">
          <ac:chgData name="Kratochvil, Blaire" userId="S::bkratochvil@unmc.edu::1aebe4c4-e670-413f-bca4-03dc1b9cd113" providerId="AD" clId="Web-{C15C695E-ECE8-9353-4900-ADC8520030D0}" dt="2026-09-02T19:23:38.099" v="494" actId="1076"/>
          <ac:spMkLst>
            <pc:docMk/>
            <pc:sldMk cId="995166206" sldId="281"/>
            <ac:spMk id="10" creationId="{18406446-7350-88AA-99E1-A727A194C516}"/>
          </ac:spMkLst>
        </pc:spChg>
        <pc:spChg chg="add mod">
          <ac:chgData name="Kratochvil, Blaire" userId="S::bkratochvil@unmc.edu::1aebe4c4-e670-413f-bca4-03dc1b9cd113" providerId="AD" clId="Web-{C15C695E-ECE8-9353-4900-ADC8520030D0}" dt="2026-09-02T18:55:28.818" v="225" actId="14100"/>
          <ac:spMkLst>
            <pc:docMk/>
            <pc:sldMk cId="995166206" sldId="281"/>
            <ac:spMk id="11" creationId="{B403D2ED-7713-0D7A-15B7-C7362CA37489}"/>
          </ac:spMkLst>
        </pc:spChg>
        <pc:picChg chg="add mod">
          <ac:chgData name="Kratochvil, Blaire" userId="S::bkratochvil@unmc.edu::1aebe4c4-e670-413f-bca4-03dc1b9cd113" providerId="AD" clId="Web-{C15C695E-ECE8-9353-4900-ADC8520030D0}" dt="2026-09-02T18:54:45.802" v="196" actId="1076"/>
          <ac:picMkLst>
            <pc:docMk/>
            <pc:sldMk cId="995166206" sldId="281"/>
            <ac:picMk id="6" creationId="{0C62EC54-35AC-5C56-A02E-9B03341627F8}"/>
          </ac:picMkLst>
        </pc:picChg>
        <pc:picChg chg="add mod">
          <ac:chgData name="Kratochvil, Blaire" userId="S::bkratochvil@unmc.edu::1aebe4c4-e670-413f-bca4-03dc1b9cd113" providerId="AD" clId="Web-{C15C695E-ECE8-9353-4900-ADC8520030D0}" dt="2026-09-02T18:53:27.207" v="183" actId="1076"/>
          <ac:picMkLst>
            <pc:docMk/>
            <pc:sldMk cId="995166206" sldId="281"/>
            <ac:picMk id="7" creationId="{1BD183BA-DD91-EE47-C1CC-B0C91FD4E5FF}"/>
          </ac:picMkLst>
        </pc:picChg>
      </pc:sldChg>
      <pc:sldChg chg="addSp modSp">
        <pc:chgData name="Kratochvil, Blaire" userId="S::bkratochvil@unmc.edu::1aebe4c4-e670-413f-bca4-03dc1b9cd113" providerId="AD" clId="Web-{C15C695E-ECE8-9353-4900-ADC8520030D0}" dt="2026-09-02T19:29:19.854" v="514" actId="1076"/>
        <pc:sldMkLst>
          <pc:docMk/>
          <pc:sldMk cId="1321877739" sldId="282"/>
        </pc:sldMkLst>
        <pc:spChg chg="add mod">
          <ac:chgData name="Kratochvil, Blaire" userId="S::bkratochvil@unmc.edu::1aebe4c4-e670-413f-bca4-03dc1b9cd113" providerId="AD" clId="Web-{C15C695E-ECE8-9353-4900-ADC8520030D0}" dt="2026-09-02T19:29:19.854" v="514" actId="1076"/>
          <ac:spMkLst>
            <pc:docMk/>
            <pc:sldMk cId="1321877739" sldId="282"/>
            <ac:spMk id="3" creationId="{64FF9462-A188-9BC5-07B4-EAC739C65DF6}"/>
          </ac:spMkLst>
        </pc:spChg>
        <pc:picChg chg="mod">
          <ac:chgData name="Kratochvil, Blaire" userId="S::bkratochvil@unmc.edu::1aebe4c4-e670-413f-bca4-03dc1b9cd113" providerId="AD" clId="Web-{C15C695E-ECE8-9353-4900-ADC8520030D0}" dt="2026-09-02T19:27:43.775" v="501" actId="1076"/>
          <ac:picMkLst>
            <pc:docMk/>
            <pc:sldMk cId="1321877739" sldId="282"/>
            <ac:picMk id="7" creationId="{88CAE16C-99BE-F0B0-6D58-8B40AE2483E6}"/>
          </ac:picMkLst>
        </pc:picChg>
        <pc:picChg chg="mod">
          <ac:chgData name="Kratochvil, Blaire" userId="S::bkratochvil@unmc.edu::1aebe4c4-e670-413f-bca4-03dc1b9cd113" providerId="AD" clId="Web-{C15C695E-ECE8-9353-4900-ADC8520030D0}" dt="2026-09-02T19:27:32.790" v="499" actId="1076"/>
          <ac:picMkLst>
            <pc:docMk/>
            <pc:sldMk cId="1321877739" sldId="282"/>
            <ac:picMk id="9" creationId="{E7234D09-C9BB-CBD1-26B6-E275005C9FB5}"/>
          </ac:picMkLst>
        </pc:picChg>
        <pc:picChg chg="mod">
          <ac:chgData name="Kratochvil, Blaire" userId="S::bkratochvil@unmc.edu::1aebe4c4-e670-413f-bca4-03dc1b9cd113" providerId="AD" clId="Web-{C15C695E-ECE8-9353-4900-ADC8520030D0}" dt="2026-09-02T19:27:32.790" v="500" actId="1076"/>
          <ac:picMkLst>
            <pc:docMk/>
            <pc:sldMk cId="1321877739" sldId="282"/>
            <ac:picMk id="11" creationId="{56D4BB8A-94F2-A92A-84B2-1878F0A3502E}"/>
          </ac:picMkLst>
        </pc:picChg>
      </pc:sldChg>
      <pc:sldChg chg="modSp">
        <pc:chgData name="Kratochvil, Blaire" userId="S::bkratochvil@unmc.edu::1aebe4c4-e670-413f-bca4-03dc1b9cd113" providerId="AD" clId="Web-{C15C695E-ECE8-9353-4900-ADC8520030D0}" dt="2026-09-02T19:50:27.171" v="619"/>
        <pc:sldMkLst>
          <pc:docMk/>
          <pc:sldMk cId="3099553950" sldId="291"/>
        </pc:sldMkLst>
        <pc:graphicFrameChg chg="mod modGraphic">
          <ac:chgData name="Kratochvil, Blaire" userId="S::bkratochvil@unmc.edu::1aebe4c4-e670-413f-bca4-03dc1b9cd113" providerId="AD" clId="Web-{C15C695E-ECE8-9353-4900-ADC8520030D0}" dt="2026-09-02T19:50:27.171" v="619"/>
          <ac:graphicFrameMkLst>
            <pc:docMk/>
            <pc:sldMk cId="3099553950" sldId="291"/>
            <ac:graphicFrameMk id="6" creationId="{F71F2C8C-08D3-9067-75E4-C84E8CB8EE0B}"/>
          </ac:graphicFrameMkLst>
        </pc:graphicFrameChg>
      </pc:sldChg>
      <pc:sldChg chg="addSp delSp modSp">
        <pc:chgData name="Kratochvil, Blaire" userId="S::bkratochvil@unmc.edu::1aebe4c4-e670-413f-bca4-03dc1b9cd113" providerId="AD" clId="Web-{C15C695E-ECE8-9353-4900-ADC8520030D0}" dt="2026-09-02T19:28:35.619" v="505" actId="20577"/>
        <pc:sldMkLst>
          <pc:docMk/>
          <pc:sldMk cId="1737244840" sldId="293"/>
        </pc:sldMkLst>
        <pc:spChg chg="add mod">
          <ac:chgData name="Kratochvil, Blaire" userId="S::bkratochvil@unmc.edu::1aebe4c4-e670-413f-bca4-03dc1b9cd113" providerId="AD" clId="Web-{C15C695E-ECE8-9353-4900-ADC8520030D0}" dt="2026-09-02T19:22:50.348" v="490" actId="1076"/>
          <ac:spMkLst>
            <pc:docMk/>
            <pc:sldMk cId="1737244840" sldId="293"/>
            <ac:spMk id="5" creationId="{6DDD3503-E2E8-8D6F-80F6-52B7905DE385}"/>
          </ac:spMkLst>
        </pc:spChg>
        <pc:spChg chg="add mod">
          <ac:chgData name="Kratochvil, Blaire" userId="S::bkratochvil@unmc.edu::1aebe4c4-e670-413f-bca4-03dc1b9cd113" providerId="AD" clId="Web-{C15C695E-ECE8-9353-4900-ADC8520030D0}" dt="2026-09-02T19:28:35.619" v="505" actId="20577"/>
          <ac:spMkLst>
            <pc:docMk/>
            <pc:sldMk cId="1737244840" sldId="293"/>
            <ac:spMk id="6" creationId="{73458196-0923-B383-C5F3-83DA272D1A7A}"/>
          </ac:spMkLst>
        </pc:spChg>
        <pc:picChg chg="add del mod">
          <ac:chgData name="Kratochvil, Blaire" userId="S::bkratochvil@unmc.edu::1aebe4c4-e670-413f-bca4-03dc1b9cd113" providerId="AD" clId="Web-{C15C695E-ECE8-9353-4900-ADC8520030D0}" dt="2026-09-02T19:22:40.113" v="488"/>
          <ac:picMkLst>
            <pc:docMk/>
            <pc:sldMk cId="1737244840" sldId="293"/>
            <ac:picMk id="11" creationId="{868F8F96-6772-A9A9-75B8-88EDBAA8C76C}"/>
          </ac:picMkLst>
        </pc:picChg>
        <pc:picChg chg="mod">
          <ac:chgData name="Kratochvil, Blaire" userId="S::bkratochvil@unmc.edu::1aebe4c4-e670-413f-bca4-03dc1b9cd113" providerId="AD" clId="Web-{C15C695E-ECE8-9353-4900-ADC8520030D0}" dt="2026-09-02T19:21:27.674" v="478" actId="1076"/>
          <ac:picMkLst>
            <pc:docMk/>
            <pc:sldMk cId="1737244840" sldId="293"/>
            <ac:picMk id="14" creationId="{4955AE95-998F-C117-5CAF-8815E03FB73C}"/>
          </ac:picMkLst>
        </pc:picChg>
      </pc:sldChg>
    </pc:docChg>
  </pc:docChgLst>
  <pc:docChgLst>
    <pc:chgData name="erica.meier" userId="S::erica.meier_nmhs.org#ext#@univnebrmedcntr.onmicrosoft.com::2a213789-d0b1-47b8-8400-573421549e4e" providerId="AD" clId="Web-{D6F3957C-28E8-6F26-6CA6-56E57304080B}"/>
    <pc:docChg chg="sldOrd">
      <pc:chgData name="erica.meier" userId="S::erica.meier_nmhs.org#ext#@univnebrmedcntr.onmicrosoft.com::2a213789-d0b1-47b8-8400-573421549e4e" providerId="AD" clId="Web-{D6F3957C-28E8-6F26-6CA6-56E57304080B}" dt="2026-09-23T18:09:14.306" v="0"/>
      <pc:docMkLst>
        <pc:docMk/>
      </pc:docMkLst>
      <pc:sldChg chg="ord">
        <pc:chgData name="erica.meier" userId="S::erica.meier_nmhs.org#ext#@univnebrmedcntr.onmicrosoft.com::2a213789-d0b1-47b8-8400-573421549e4e" providerId="AD" clId="Web-{D6F3957C-28E8-6F26-6CA6-56E57304080B}" dt="2026-09-23T18:09:14.306" v="0"/>
        <pc:sldMkLst>
          <pc:docMk/>
          <pc:sldMk cId="2009388556" sldId="268"/>
        </pc:sldMkLst>
      </pc:sldChg>
    </pc:docChg>
  </pc:docChgLst>
</pc:chgInfo>
</file>

<file path=ppt/diagrams/_rels/data1.xml.rels><?xml version="1.0" encoding="UTF-8" standalone="yes"?>
<Relationships xmlns="http://schemas.openxmlformats.org/package/2006/relationships"><Relationship Id="rId2" Type="http://schemas.openxmlformats.org/officeDocument/2006/relationships/image" Target="../media/image18.svg"/><Relationship Id="rId1"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2" Type="http://schemas.openxmlformats.org/officeDocument/2006/relationships/image" Target="../media/image18.svg"/><Relationship Id="rId1"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3_2#1">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1NoLn">
    <dgm:fillClrLst>
      <a:schemeClr val="accent2"/>
      <a:schemeClr val="accent3"/>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3">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2NoLn">
    <dgm:fillClrLst>
      <a:schemeClr val="accent3"/>
    </dgm:fillClrLst>
    <dgm:linClrLst meth="repeat">
      <a:schemeClr val="lt1">
        <a:alpha val="0"/>
      </a:schemeClr>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3NoLn">
    <dgm:fillClrLst>
      <a:schemeClr val="accent4"/>
    </dgm:fillClrLst>
    <dgm:linClrLst meth="repeat">
      <a:schemeClr val="lt1">
        <a:alpha val="0"/>
      </a:schemeClr>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node4NoLn">
    <dgm:fillClrLst>
      <a:schemeClr val="accent5"/>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1">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node0NoLn">
    <dgm:fillClrLst meth="repeat">
      <a:schemeClr val="dk2"/>
    </dgm:fillClrLst>
    <dgm:linClrLst meth="repeat">
      <a:schemeClr val="lt1">
        <a:alpha val="0"/>
      </a:schemeClr>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1NoLn">
    <dgm:fillClrLst meth="repeat">
      <a:schemeClr val="dk2"/>
    </dgm:fillClrLst>
    <dgm:linClrLst meth="repeat">
      <a:schemeClr val="lt1">
        <a:alpha val="0"/>
      </a:schemeClr>
    </dgm:linClrLst>
    <dgm:effectClrLst/>
    <dgm:txLinClrLst/>
    <dgm:txFillClrLst/>
    <dgm:txEffectClrLst/>
  </dgm:styleLbl>
  <dgm:styleLbl name="ltNode1NoLn">
    <dgm:fillClrLst meth="repeat">
      <a:schemeClr val="dk2">
        <a:tint val="75000"/>
      </a:schemeClr>
    </dgm:fillClrLst>
    <dgm:linClrLst meth="repeat">
      <a:schemeClr val="lt1">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2NoLn">
    <dgm:fillClrLst meth="repeat">
      <a:schemeClr val="dk2"/>
    </dgm:fillClrLst>
    <dgm:linClrLst meth="repeat">
      <a:schemeClr val="lt1">
        <a:alpha val="0"/>
      </a:schemeClr>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3NoLn">
    <dgm:fillClrLst meth="repeat">
      <a:schemeClr val="dk2"/>
    </dgm:fillClrLst>
    <dgm:linClrLst meth="repeat">
      <a:schemeClr val="lt1">
        <a:alpha val="0"/>
      </a:schemeClr>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node4NoLn">
    <dgm:fillClrLst meth="repeat">
      <a:schemeClr val="dk2"/>
    </dgm:fillClrLst>
    <dgm:linClrLst meth="repeat">
      <a:schemeClr val="lt1">
        <a:alpha val="0"/>
      </a:schemeClr>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2">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D1E92D2-A711-4EC2-80A7-EDAD68E51BCD}" type="doc">
      <dgm:prSet loTypeId="urn:microsoft.com/office/officeart/2018/5/layout/IconLeafLabelList" loCatId="icon" qsTypeId="urn:microsoft.com/office/officeart/2005/8/quickstyle/simple1#6" qsCatId="simple" csTypeId="urn:microsoft.com/office/officeart/2005/8/colors/accent3_2#1" csCatId="accent3" phldr="1"/>
      <dgm:spPr/>
      <dgm:t>
        <a:bodyPr/>
        <a:lstStyle/>
        <a:p>
          <a:endParaRPr lang="en-US"/>
        </a:p>
      </dgm:t>
    </dgm:pt>
    <dgm:pt modelId="{704B3480-9177-47C8-AE81-AFACB6E3943C}">
      <dgm:prSet/>
      <dgm:spPr/>
      <dgm:t>
        <a:bodyPr/>
        <a:lstStyle/>
        <a:p>
          <a:pPr>
            <a:defRPr cap="all"/>
          </a:pPr>
          <a:r>
            <a:rPr lang="en-US"/>
            <a:t>These discussions are considered confidential and protected. </a:t>
          </a:r>
        </a:p>
      </dgm:t>
    </dgm:pt>
    <dgm:pt modelId="{98A915C3-0040-4F2F-8806-FA2CF45159F6}" type="parTrans" cxnId="{B6251DB1-A13B-41CD-B567-6DD459319023}">
      <dgm:prSet/>
      <dgm:spPr/>
      <dgm:t>
        <a:bodyPr/>
        <a:lstStyle/>
        <a:p>
          <a:endParaRPr lang="en-US"/>
        </a:p>
      </dgm:t>
    </dgm:pt>
    <dgm:pt modelId="{89C55AF8-C1A6-4EF1-83AB-1DB9BCD8BA12}" type="sibTrans" cxnId="{B6251DB1-A13B-41CD-B567-6DD459319023}">
      <dgm:prSet/>
      <dgm:spPr/>
      <dgm:t>
        <a:bodyPr/>
        <a:lstStyle/>
        <a:p>
          <a:endParaRPr lang="en-US"/>
        </a:p>
      </dgm:t>
    </dgm:pt>
    <dgm:pt modelId="{FA02B4C7-4A02-4F1F-ADA1-50B1AB575FD8}">
      <dgm:prSet/>
      <dgm:spPr/>
      <dgm:t>
        <a:bodyPr/>
        <a:lstStyle/>
        <a:p>
          <a:pPr>
            <a:defRPr cap="all"/>
          </a:pPr>
          <a:r>
            <a:rPr lang="en-US"/>
            <a:t>Sharing information discussed or presented during this review is prohibited.</a:t>
          </a:r>
        </a:p>
      </dgm:t>
    </dgm:pt>
    <dgm:pt modelId="{5A47CC4A-4F37-4796-BE28-7BC9C38BF241}" type="parTrans" cxnId="{FACC4DCC-6EBA-43EE-BFC7-AC8E15DF19DF}">
      <dgm:prSet/>
      <dgm:spPr/>
      <dgm:t>
        <a:bodyPr/>
        <a:lstStyle/>
        <a:p>
          <a:endParaRPr lang="en-US"/>
        </a:p>
      </dgm:t>
    </dgm:pt>
    <dgm:pt modelId="{BFDA4ACE-1300-43AE-A525-9CB231FF7EA6}" type="sibTrans" cxnId="{FACC4DCC-6EBA-43EE-BFC7-AC8E15DF19DF}">
      <dgm:prSet/>
      <dgm:spPr/>
      <dgm:t>
        <a:bodyPr/>
        <a:lstStyle/>
        <a:p>
          <a:endParaRPr lang="en-US"/>
        </a:p>
      </dgm:t>
    </dgm:pt>
    <dgm:pt modelId="{62093E3A-3E37-4429-86EE-FF46BA3F4528}" type="pres">
      <dgm:prSet presAssocID="{BD1E92D2-A711-4EC2-80A7-EDAD68E51BCD}" presName="root" presStyleCnt="0">
        <dgm:presLayoutVars>
          <dgm:dir/>
          <dgm:resizeHandles val="exact"/>
        </dgm:presLayoutVars>
      </dgm:prSet>
      <dgm:spPr/>
    </dgm:pt>
    <dgm:pt modelId="{118CA300-1701-4741-A89B-A40FD819DD2B}" type="pres">
      <dgm:prSet presAssocID="{704B3480-9177-47C8-AE81-AFACB6E3943C}" presName="compNode" presStyleCnt="0"/>
      <dgm:spPr/>
    </dgm:pt>
    <dgm:pt modelId="{20918EA8-3452-4F79-81E0-E6875C6A019E}" type="pres">
      <dgm:prSet presAssocID="{704B3480-9177-47C8-AE81-AFACB6E3943C}" presName="iconBgRect" presStyleLbl="bgShp" presStyleIdx="0" presStyleCnt="2"/>
      <dgm:spPr>
        <a:prstGeom prst="round2DiagRect">
          <a:avLst>
            <a:gd name="adj1" fmla="val 29727"/>
            <a:gd name="adj2" fmla="val 0"/>
          </a:avLst>
        </a:prstGeom>
      </dgm:spPr>
    </dgm:pt>
    <dgm:pt modelId="{19EA68AA-3F0C-4958-A3FA-2B0E89FDE284}" type="pres">
      <dgm:prSet presAssocID="{704B3480-9177-47C8-AE81-AFACB6E3943C}"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Lock"/>
        </a:ext>
      </dgm:extLst>
    </dgm:pt>
    <dgm:pt modelId="{97182B79-4780-4C6F-8648-0FA72BE8668A}" type="pres">
      <dgm:prSet presAssocID="{704B3480-9177-47C8-AE81-AFACB6E3943C}" presName="spaceRect" presStyleCnt="0"/>
      <dgm:spPr/>
    </dgm:pt>
    <dgm:pt modelId="{BF6C1264-9ED5-4C40-85DA-2AE99CF04391}" type="pres">
      <dgm:prSet presAssocID="{704B3480-9177-47C8-AE81-AFACB6E3943C}" presName="textRect" presStyleLbl="revTx" presStyleIdx="0" presStyleCnt="2">
        <dgm:presLayoutVars>
          <dgm:chMax val="1"/>
          <dgm:chPref val="1"/>
        </dgm:presLayoutVars>
      </dgm:prSet>
      <dgm:spPr/>
    </dgm:pt>
    <dgm:pt modelId="{F38FCCFF-BE23-48B7-BB4C-FDD1B9CDF42D}" type="pres">
      <dgm:prSet presAssocID="{89C55AF8-C1A6-4EF1-83AB-1DB9BCD8BA12}" presName="sibTrans" presStyleCnt="0"/>
      <dgm:spPr/>
    </dgm:pt>
    <dgm:pt modelId="{3D3112B3-066E-4370-91E3-57256496DFBC}" type="pres">
      <dgm:prSet presAssocID="{FA02B4C7-4A02-4F1F-ADA1-50B1AB575FD8}" presName="compNode" presStyleCnt="0"/>
      <dgm:spPr/>
    </dgm:pt>
    <dgm:pt modelId="{7D9A16B1-FD56-4F1D-9621-1264701CA6BB}" type="pres">
      <dgm:prSet presAssocID="{FA02B4C7-4A02-4F1F-ADA1-50B1AB575FD8}" presName="iconBgRect" presStyleLbl="bgShp" presStyleIdx="1" presStyleCnt="2"/>
      <dgm:spPr>
        <a:prstGeom prst="round2DiagRect">
          <a:avLst>
            <a:gd name="adj1" fmla="val 29727"/>
            <a:gd name="adj2" fmla="val 0"/>
          </a:avLst>
        </a:prstGeom>
      </dgm:spPr>
    </dgm:pt>
    <dgm:pt modelId="{A34CAA0F-7A72-4A2B-BC5F-F68D42A7EAEA}" type="pres">
      <dgm:prSet presAssocID="{FA02B4C7-4A02-4F1F-ADA1-50B1AB575FD8}"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ard Room"/>
        </a:ext>
      </dgm:extLst>
    </dgm:pt>
    <dgm:pt modelId="{CAFD4542-F788-48E0-948B-5CB885B9C790}" type="pres">
      <dgm:prSet presAssocID="{FA02B4C7-4A02-4F1F-ADA1-50B1AB575FD8}" presName="spaceRect" presStyleCnt="0"/>
      <dgm:spPr/>
    </dgm:pt>
    <dgm:pt modelId="{686C0817-4F36-4EF5-8623-66693221940F}" type="pres">
      <dgm:prSet presAssocID="{FA02B4C7-4A02-4F1F-ADA1-50B1AB575FD8}" presName="textRect" presStyleLbl="revTx" presStyleIdx="1" presStyleCnt="2">
        <dgm:presLayoutVars>
          <dgm:chMax val="1"/>
          <dgm:chPref val="1"/>
        </dgm:presLayoutVars>
      </dgm:prSet>
      <dgm:spPr/>
    </dgm:pt>
  </dgm:ptLst>
  <dgm:cxnLst>
    <dgm:cxn modelId="{1053EC09-9909-4820-A135-D477F61C60AE}" type="presOf" srcId="{FA02B4C7-4A02-4F1F-ADA1-50B1AB575FD8}" destId="{686C0817-4F36-4EF5-8623-66693221940F}" srcOrd="0" destOrd="0" presId="urn:microsoft.com/office/officeart/2018/5/layout/IconLeafLabelList"/>
    <dgm:cxn modelId="{5D57C04C-FC9B-4768-BE73-05B77FC32B5B}" type="presOf" srcId="{BD1E92D2-A711-4EC2-80A7-EDAD68E51BCD}" destId="{62093E3A-3E37-4429-86EE-FF46BA3F4528}" srcOrd="0" destOrd="0" presId="urn:microsoft.com/office/officeart/2018/5/layout/IconLeafLabelList"/>
    <dgm:cxn modelId="{B6251DB1-A13B-41CD-B567-6DD459319023}" srcId="{BD1E92D2-A711-4EC2-80A7-EDAD68E51BCD}" destId="{704B3480-9177-47C8-AE81-AFACB6E3943C}" srcOrd="0" destOrd="0" parTransId="{98A915C3-0040-4F2F-8806-FA2CF45159F6}" sibTransId="{89C55AF8-C1A6-4EF1-83AB-1DB9BCD8BA12}"/>
    <dgm:cxn modelId="{07D644C7-39FB-4805-9384-9BFE314A0326}" type="presOf" srcId="{704B3480-9177-47C8-AE81-AFACB6E3943C}" destId="{BF6C1264-9ED5-4C40-85DA-2AE99CF04391}" srcOrd="0" destOrd="0" presId="urn:microsoft.com/office/officeart/2018/5/layout/IconLeafLabelList"/>
    <dgm:cxn modelId="{FACC4DCC-6EBA-43EE-BFC7-AC8E15DF19DF}" srcId="{BD1E92D2-A711-4EC2-80A7-EDAD68E51BCD}" destId="{FA02B4C7-4A02-4F1F-ADA1-50B1AB575FD8}" srcOrd="1" destOrd="0" parTransId="{5A47CC4A-4F37-4796-BE28-7BC9C38BF241}" sibTransId="{BFDA4ACE-1300-43AE-A525-9CB231FF7EA6}"/>
    <dgm:cxn modelId="{F15B619C-7E38-405F-B7C3-BD486C943F79}" type="presParOf" srcId="{62093E3A-3E37-4429-86EE-FF46BA3F4528}" destId="{118CA300-1701-4741-A89B-A40FD819DD2B}" srcOrd="0" destOrd="0" presId="urn:microsoft.com/office/officeart/2018/5/layout/IconLeafLabelList"/>
    <dgm:cxn modelId="{707FB9AD-6745-4623-88A9-0FAB7BDB2C88}" type="presParOf" srcId="{118CA300-1701-4741-A89B-A40FD819DD2B}" destId="{20918EA8-3452-4F79-81E0-E6875C6A019E}" srcOrd="0" destOrd="0" presId="urn:microsoft.com/office/officeart/2018/5/layout/IconLeafLabelList"/>
    <dgm:cxn modelId="{6D4BDF19-14B6-4047-A4DF-CD60073CCC49}" type="presParOf" srcId="{118CA300-1701-4741-A89B-A40FD819DD2B}" destId="{19EA68AA-3F0C-4958-A3FA-2B0E89FDE284}" srcOrd="1" destOrd="0" presId="urn:microsoft.com/office/officeart/2018/5/layout/IconLeafLabelList"/>
    <dgm:cxn modelId="{9DFD13C6-1788-42C6-88B7-7F38D86C0381}" type="presParOf" srcId="{118CA300-1701-4741-A89B-A40FD819DD2B}" destId="{97182B79-4780-4C6F-8648-0FA72BE8668A}" srcOrd="2" destOrd="0" presId="urn:microsoft.com/office/officeart/2018/5/layout/IconLeafLabelList"/>
    <dgm:cxn modelId="{A37675DB-5E1E-4EBF-AF37-AB47BECAC564}" type="presParOf" srcId="{118CA300-1701-4741-A89B-A40FD819DD2B}" destId="{BF6C1264-9ED5-4C40-85DA-2AE99CF04391}" srcOrd="3" destOrd="0" presId="urn:microsoft.com/office/officeart/2018/5/layout/IconLeafLabelList"/>
    <dgm:cxn modelId="{EBE9CCFC-8847-4378-99CE-FF5CC1F160FB}" type="presParOf" srcId="{62093E3A-3E37-4429-86EE-FF46BA3F4528}" destId="{F38FCCFF-BE23-48B7-BB4C-FDD1B9CDF42D}" srcOrd="1" destOrd="0" presId="urn:microsoft.com/office/officeart/2018/5/layout/IconLeafLabelList"/>
    <dgm:cxn modelId="{54D4077A-5B4C-4765-9B6C-5CE9C52B0E8D}" type="presParOf" srcId="{62093E3A-3E37-4429-86EE-FF46BA3F4528}" destId="{3D3112B3-066E-4370-91E3-57256496DFBC}" srcOrd="2" destOrd="0" presId="urn:microsoft.com/office/officeart/2018/5/layout/IconLeafLabelList"/>
    <dgm:cxn modelId="{1DCAA5F2-2CB9-47AF-845A-CC2E4010534A}" type="presParOf" srcId="{3D3112B3-066E-4370-91E3-57256496DFBC}" destId="{7D9A16B1-FD56-4F1D-9621-1264701CA6BB}" srcOrd="0" destOrd="0" presId="urn:microsoft.com/office/officeart/2018/5/layout/IconLeafLabelList"/>
    <dgm:cxn modelId="{F93269B2-9F18-4418-856A-ADACFBB7FC32}" type="presParOf" srcId="{3D3112B3-066E-4370-91E3-57256496DFBC}" destId="{A34CAA0F-7A72-4A2B-BC5F-F68D42A7EAEA}" srcOrd="1" destOrd="0" presId="urn:microsoft.com/office/officeart/2018/5/layout/IconLeafLabelList"/>
    <dgm:cxn modelId="{53376AF9-BA52-49BB-9A25-41AB3F230B59}" type="presParOf" srcId="{3D3112B3-066E-4370-91E3-57256496DFBC}" destId="{CAFD4542-F788-48E0-948B-5CB885B9C790}" srcOrd="2" destOrd="0" presId="urn:microsoft.com/office/officeart/2018/5/layout/IconLeafLabelList"/>
    <dgm:cxn modelId="{D4A2AB4B-8953-418D-B802-000C6CCA9E58}" type="presParOf" srcId="{3D3112B3-066E-4370-91E3-57256496DFBC}" destId="{686C0817-4F36-4EF5-8623-66693221940F}"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F21E5C-234E-4CAB-B080-D80DAB77F346}" type="doc">
      <dgm:prSet loTypeId="urn:microsoft.com/office/officeart/2005/8/layout/cycle6" loCatId="process" qsTypeId="urn:microsoft.com/office/officeart/2005/8/quickstyle/simple5#6" qsCatId="simple" csTypeId="urn:microsoft.com/office/officeart/2005/8/colors/colorful2#1" csCatId="colorful"/>
      <dgm:spPr/>
      <dgm:t>
        <a:bodyPr/>
        <a:lstStyle/>
        <a:p>
          <a:endParaRPr lang="en-US"/>
        </a:p>
      </dgm:t>
    </dgm:pt>
    <dgm:pt modelId="{DFB9A257-4DF2-4133-9202-73B5C289C4D7}">
      <dgm:prSet/>
      <dgm:spPr/>
      <dgm:t>
        <a:bodyPr/>
        <a:lstStyle/>
        <a:p>
          <a:r>
            <a:rPr lang="en-US"/>
            <a:t>Communication</a:t>
          </a:r>
        </a:p>
      </dgm:t>
    </dgm:pt>
    <dgm:pt modelId="{6552F0EA-7726-4A77-B72E-FCAAABF0AAFE}" type="parTrans" cxnId="{45A76517-5989-46A3-BAF1-9FE4ECADE897}">
      <dgm:prSet/>
      <dgm:spPr/>
      <dgm:t>
        <a:bodyPr/>
        <a:lstStyle/>
        <a:p>
          <a:endParaRPr lang="en-US"/>
        </a:p>
      </dgm:t>
    </dgm:pt>
    <dgm:pt modelId="{158C62EF-8A53-4708-A55C-6D9C30B4A447}" type="sibTrans" cxnId="{45A76517-5989-46A3-BAF1-9FE4ECADE897}">
      <dgm:prSet/>
      <dgm:spPr/>
      <dgm:t>
        <a:bodyPr/>
        <a:lstStyle/>
        <a:p>
          <a:endParaRPr lang="en-US"/>
        </a:p>
      </dgm:t>
    </dgm:pt>
    <dgm:pt modelId="{EAE14F1D-7ECA-4CB1-B3A1-C83FA8B23002}">
      <dgm:prSet/>
      <dgm:spPr/>
      <dgm:t>
        <a:bodyPr/>
        <a:lstStyle/>
        <a:p>
          <a:r>
            <a:rPr lang="en-US"/>
            <a:t>Role clarity</a:t>
          </a:r>
        </a:p>
      </dgm:t>
    </dgm:pt>
    <dgm:pt modelId="{1FC085FB-5785-4D97-A189-2949014A1B19}" type="parTrans" cxnId="{7ABC6401-7B78-4805-A95E-7802765EA68C}">
      <dgm:prSet/>
      <dgm:spPr/>
      <dgm:t>
        <a:bodyPr/>
        <a:lstStyle/>
        <a:p>
          <a:endParaRPr lang="en-US"/>
        </a:p>
      </dgm:t>
    </dgm:pt>
    <dgm:pt modelId="{B0000D8A-C83E-47E3-9534-F9EC1D49DA86}" type="sibTrans" cxnId="{7ABC6401-7B78-4805-A95E-7802765EA68C}">
      <dgm:prSet/>
      <dgm:spPr/>
      <dgm:t>
        <a:bodyPr/>
        <a:lstStyle/>
        <a:p>
          <a:endParaRPr lang="en-US"/>
        </a:p>
      </dgm:t>
    </dgm:pt>
    <dgm:pt modelId="{1527BFCC-C459-4C09-9BC4-3E11BD47CC08}">
      <dgm:prSet/>
      <dgm:spPr/>
      <dgm:t>
        <a:bodyPr/>
        <a:lstStyle/>
        <a:p>
          <a:r>
            <a:rPr lang="en-US"/>
            <a:t>Situational awareness</a:t>
          </a:r>
        </a:p>
      </dgm:t>
    </dgm:pt>
    <dgm:pt modelId="{CEF5C691-58B9-4C9D-96D9-5F2851AA5E52}" type="parTrans" cxnId="{B269E8D3-D9F3-4F58-AB0E-351A567F0559}">
      <dgm:prSet/>
      <dgm:spPr/>
      <dgm:t>
        <a:bodyPr/>
        <a:lstStyle/>
        <a:p>
          <a:endParaRPr lang="en-US"/>
        </a:p>
      </dgm:t>
    </dgm:pt>
    <dgm:pt modelId="{BD98C599-FD78-493D-A6C2-B41DA589642C}" type="sibTrans" cxnId="{B269E8D3-D9F3-4F58-AB0E-351A567F0559}">
      <dgm:prSet/>
      <dgm:spPr/>
      <dgm:t>
        <a:bodyPr/>
        <a:lstStyle/>
        <a:p>
          <a:endParaRPr lang="en-US"/>
        </a:p>
      </dgm:t>
    </dgm:pt>
    <dgm:pt modelId="{8BD1C774-0AD8-4843-BDA0-99B919E65104}">
      <dgm:prSet/>
      <dgm:spPr/>
      <dgm:t>
        <a:bodyPr/>
        <a:lstStyle/>
        <a:p>
          <a:r>
            <a:rPr lang="en-US"/>
            <a:t>Decision-making</a:t>
          </a:r>
        </a:p>
      </dgm:t>
    </dgm:pt>
    <dgm:pt modelId="{66270B09-9DCD-41FA-92DC-E1FE816AD3CA}" type="parTrans" cxnId="{55A9CCF0-CE15-4C4E-AE81-D5C57D33F2DF}">
      <dgm:prSet/>
      <dgm:spPr/>
      <dgm:t>
        <a:bodyPr/>
        <a:lstStyle/>
        <a:p>
          <a:endParaRPr lang="en-US"/>
        </a:p>
      </dgm:t>
    </dgm:pt>
    <dgm:pt modelId="{7B5355DB-EE4D-49C6-A8BD-6A981F47DF26}" type="sibTrans" cxnId="{55A9CCF0-CE15-4C4E-AE81-D5C57D33F2DF}">
      <dgm:prSet/>
      <dgm:spPr/>
      <dgm:t>
        <a:bodyPr/>
        <a:lstStyle/>
        <a:p>
          <a:endParaRPr lang="en-US"/>
        </a:p>
      </dgm:t>
    </dgm:pt>
    <dgm:pt modelId="{31A9DCF9-DC73-4547-80D3-FE63A5FB6A1C}">
      <dgm:prSet/>
      <dgm:spPr/>
      <dgm:t>
        <a:bodyPr/>
        <a:lstStyle/>
        <a:p>
          <a:r>
            <a:rPr lang="en-US"/>
            <a:t>Resources</a:t>
          </a:r>
        </a:p>
      </dgm:t>
    </dgm:pt>
    <dgm:pt modelId="{D2030AEB-9692-4253-A044-D88EE6C8E198}" type="parTrans" cxnId="{3079D45E-9435-48AD-945B-496DD412AE42}">
      <dgm:prSet/>
      <dgm:spPr/>
      <dgm:t>
        <a:bodyPr/>
        <a:lstStyle/>
        <a:p>
          <a:endParaRPr lang="en-US"/>
        </a:p>
      </dgm:t>
    </dgm:pt>
    <dgm:pt modelId="{1CBB80F1-D43A-4EF2-85FF-A4305E9F73C7}" type="sibTrans" cxnId="{3079D45E-9435-48AD-945B-496DD412AE42}">
      <dgm:prSet/>
      <dgm:spPr/>
      <dgm:t>
        <a:bodyPr/>
        <a:lstStyle/>
        <a:p>
          <a:endParaRPr lang="en-US"/>
        </a:p>
      </dgm:t>
    </dgm:pt>
    <dgm:pt modelId="{290D347B-EA9E-A344-A8D6-85116535669D}" type="pres">
      <dgm:prSet presAssocID="{18F21E5C-234E-4CAB-B080-D80DAB77F346}" presName="cycle" presStyleCnt="0">
        <dgm:presLayoutVars>
          <dgm:dir/>
          <dgm:resizeHandles val="exact"/>
        </dgm:presLayoutVars>
      </dgm:prSet>
      <dgm:spPr/>
    </dgm:pt>
    <dgm:pt modelId="{74687705-3216-2841-A834-5FA8DD736B22}" type="pres">
      <dgm:prSet presAssocID="{DFB9A257-4DF2-4133-9202-73B5C289C4D7}" presName="node" presStyleLbl="node1" presStyleIdx="0" presStyleCnt="5">
        <dgm:presLayoutVars>
          <dgm:bulletEnabled val="1"/>
        </dgm:presLayoutVars>
      </dgm:prSet>
      <dgm:spPr/>
    </dgm:pt>
    <dgm:pt modelId="{109CD13D-4410-1047-9B20-04EFEAD8795B}" type="pres">
      <dgm:prSet presAssocID="{DFB9A257-4DF2-4133-9202-73B5C289C4D7}" presName="spNode" presStyleCnt="0"/>
      <dgm:spPr/>
    </dgm:pt>
    <dgm:pt modelId="{0DCE551D-1AD8-5742-A8A7-C5095B9F0F7B}" type="pres">
      <dgm:prSet presAssocID="{158C62EF-8A53-4708-A55C-6D9C30B4A447}" presName="sibTrans" presStyleLbl="sibTrans1D1" presStyleIdx="0" presStyleCnt="5"/>
      <dgm:spPr/>
    </dgm:pt>
    <dgm:pt modelId="{D52713B7-64A9-4D4E-9EC4-1A72FBA93E1E}" type="pres">
      <dgm:prSet presAssocID="{EAE14F1D-7ECA-4CB1-B3A1-C83FA8B23002}" presName="node" presStyleLbl="node1" presStyleIdx="1" presStyleCnt="5">
        <dgm:presLayoutVars>
          <dgm:bulletEnabled val="1"/>
        </dgm:presLayoutVars>
      </dgm:prSet>
      <dgm:spPr/>
    </dgm:pt>
    <dgm:pt modelId="{1F92DC08-6591-C04D-84B2-6E3C369AADEB}" type="pres">
      <dgm:prSet presAssocID="{EAE14F1D-7ECA-4CB1-B3A1-C83FA8B23002}" presName="spNode" presStyleCnt="0"/>
      <dgm:spPr/>
    </dgm:pt>
    <dgm:pt modelId="{69D01914-6027-4F40-AF1A-4FA0DC14B67B}" type="pres">
      <dgm:prSet presAssocID="{B0000D8A-C83E-47E3-9534-F9EC1D49DA86}" presName="sibTrans" presStyleLbl="sibTrans1D1" presStyleIdx="1" presStyleCnt="5"/>
      <dgm:spPr/>
    </dgm:pt>
    <dgm:pt modelId="{EA356CBC-0A63-6B43-BC8E-392F0804D05D}" type="pres">
      <dgm:prSet presAssocID="{1527BFCC-C459-4C09-9BC4-3E11BD47CC08}" presName="node" presStyleLbl="node1" presStyleIdx="2" presStyleCnt="5">
        <dgm:presLayoutVars>
          <dgm:bulletEnabled val="1"/>
        </dgm:presLayoutVars>
      </dgm:prSet>
      <dgm:spPr/>
    </dgm:pt>
    <dgm:pt modelId="{7310BEB9-6482-524F-BC00-96C24B2CC892}" type="pres">
      <dgm:prSet presAssocID="{1527BFCC-C459-4C09-9BC4-3E11BD47CC08}" presName="spNode" presStyleCnt="0"/>
      <dgm:spPr/>
    </dgm:pt>
    <dgm:pt modelId="{068E453E-D4D7-3F47-B7AB-E990C3F0733D}" type="pres">
      <dgm:prSet presAssocID="{BD98C599-FD78-493D-A6C2-B41DA589642C}" presName="sibTrans" presStyleLbl="sibTrans1D1" presStyleIdx="2" presStyleCnt="5"/>
      <dgm:spPr/>
    </dgm:pt>
    <dgm:pt modelId="{742FB7B1-5450-6642-AFFF-6906B2863944}" type="pres">
      <dgm:prSet presAssocID="{8BD1C774-0AD8-4843-BDA0-99B919E65104}" presName="node" presStyleLbl="node1" presStyleIdx="3" presStyleCnt="5">
        <dgm:presLayoutVars>
          <dgm:bulletEnabled val="1"/>
        </dgm:presLayoutVars>
      </dgm:prSet>
      <dgm:spPr/>
    </dgm:pt>
    <dgm:pt modelId="{0A93A739-5CE3-5142-BCC5-D44EB1A7CC2E}" type="pres">
      <dgm:prSet presAssocID="{8BD1C774-0AD8-4843-BDA0-99B919E65104}" presName="spNode" presStyleCnt="0"/>
      <dgm:spPr/>
    </dgm:pt>
    <dgm:pt modelId="{37A770B2-AB8B-6846-9FCF-F7CC79B77812}" type="pres">
      <dgm:prSet presAssocID="{7B5355DB-EE4D-49C6-A8BD-6A981F47DF26}" presName="sibTrans" presStyleLbl="sibTrans1D1" presStyleIdx="3" presStyleCnt="5"/>
      <dgm:spPr/>
    </dgm:pt>
    <dgm:pt modelId="{AFD9BC36-EF83-3D44-9F20-A31C4AB48B84}" type="pres">
      <dgm:prSet presAssocID="{31A9DCF9-DC73-4547-80D3-FE63A5FB6A1C}" presName="node" presStyleLbl="node1" presStyleIdx="4" presStyleCnt="5">
        <dgm:presLayoutVars>
          <dgm:bulletEnabled val="1"/>
        </dgm:presLayoutVars>
      </dgm:prSet>
      <dgm:spPr/>
    </dgm:pt>
    <dgm:pt modelId="{CEC969E9-2131-CF4F-8DF0-E66972F34469}" type="pres">
      <dgm:prSet presAssocID="{31A9DCF9-DC73-4547-80D3-FE63A5FB6A1C}" presName="spNode" presStyleCnt="0"/>
      <dgm:spPr/>
    </dgm:pt>
    <dgm:pt modelId="{0033F0B7-C61E-BD47-AB41-AA1D7C2D0FDB}" type="pres">
      <dgm:prSet presAssocID="{1CBB80F1-D43A-4EF2-85FF-A4305E9F73C7}" presName="sibTrans" presStyleLbl="sibTrans1D1" presStyleIdx="4" presStyleCnt="5"/>
      <dgm:spPr/>
    </dgm:pt>
  </dgm:ptLst>
  <dgm:cxnLst>
    <dgm:cxn modelId="{7ABC6401-7B78-4805-A95E-7802765EA68C}" srcId="{18F21E5C-234E-4CAB-B080-D80DAB77F346}" destId="{EAE14F1D-7ECA-4CB1-B3A1-C83FA8B23002}" srcOrd="1" destOrd="0" parTransId="{1FC085FB-5785-4D97-A189-2949014A1B19}" sibTransId="{B0000D8A-C83E-47E3-9534-F9EC1D49DA86}"/>
    <dgm:cxn modelId="{90017D08-FDEC-8F49-AA42-636E60D87C28}" type="presOf" srcId="{DFB9A257-4DF2-4133-9202-73B5C289C4D7}" destId="{74687705-3216-2841-A834-5FA8DD736B22}" srcOrd="0" destOrd="0" presId="urn:microsoft.com/office/officeart/2005/8/layout/cycle6"/>
    <dgm:cxn modelId="{21E42C0F-62E5-D94F-8029-A2B1D93FC782}" type="presOf" srcId="{BD98C599-FD78-493D-A6C2-B41DA589642C}" destId="{068E453E-D4D7-3F47-B7AB-E990C3F0733D}" srcOrd="0" destOrd="0" presId="urn:microsoft.com/office/officeart/2005/8/layout/cycle6"/>
    <dgm:cxn modelId="{45A76517-5989-46A3-BAF1-9FE4ECADE897}" srcId="{18F21E5C-234E-4CAB-B080-D80DAB77F346}" destId="{DFB9A257-4DF2-4133-9202-73B5C289C4D7}" srcOrd="0" destOrd="0" parTransId="{6552F0EA-7726-4A77-B72E-FCAAABF0AAFE}" sibTransId="{158C62EF-8A53-4708-A55C-6D9C30B4A447}"/>
    <dgm:cxn modelId="{365E2232-8BDE-8D41-BC5B-8D9E06164DE4}" type="presOf" srcId="{18F21E5C-234E-4CAB-B080-D80DAB77F346}" destId="{290D347B-EA9E-A344-A8D6-85116535669D}" srcOrd="0" destOrd="0" presId="urn:microsoft.com/office/officeart/2005/8/layout/cycle6"/>
    <dgm:cxn modelId="{3079D45E-9435-48AD-945B-496DD412AE42}" srcId="{18F21E5C-234E-4CAB-B080-D80DAB77F346}" destId="{31A9DCF9-DC73-4547-80D3-FE63A5FB6A1C}" srcOrd="4" destOrd="0" parTransId="{D2030AEB-9692-4253-A044-D88EE6C8E198}" sibTransId="{1CBB80F1-D43A-4EF2-85FF-A4305E9F73C7}"/>
    <dgm:cxn modelId="{52DF2F4E-8AEE-DE43-AB6E-57BB59C94F84}" type="presOf" srcId="{EAE14F1D-7ECA-4CB1-B3A1-C83FA8B23002}" destId="{D52713B7-64A9-4D4E-9EC4-1A72FBA93E1E}" srcOrd="0" destOrd="0" presId="urn:microsoft.com/office/officeart/2005/8/layout/cycle6"/>
    <dgm:cxn modelId="{3D52D453-FC7E-9F4F-96B1-AFB883693CDA}" type="presOf" srcId="{1527BFCC-C459-4C09-9BC4-3E11BD47CC08}" destId="{EA356CBC-0A63-6B43-BC8E-392F0804D05D}" srcOrd="0" destOrd="0" presId="urn:microsoft.com/office/officeart/2005/8/layout/cycle6"/>
    <dgm:cxn modelId="{4D2D4581-C691-4346-A959-CE90F11BF8C1}" type="presOf" srcId="{1CBB80F1-D43A-4EF2-85FF-A4305E9F73C7}" destId="{0033F0B7-C61E-BD47-AB41-AA1D7C2D0FDB}" srcOrd="0" destOrd="0" presId="urn:microsoft.com/office/officeart/2005/8/layout/cycle6"/>
    <dgm:cxn modelId="{89593F8C-52AA-544D-ADF7-6B8B2CC1F55E}" type="presOf" srcId="{31A9DCF9-DC73-4547-80D3-FE63A5FB6A1C}" destId="{AFD9BC36-EF83-3D44-9F20-A31C4AB48B84}" srcOrd="0" destOrd="0" presId="urn:microsoft.com/office/officeart/2005/8/layout/cycle6"/>
    <dgm:cxn modelId="{7F21DAA8-C33B-3D4F-AF5C-3991875B98C2}" type="presOf" srcId="{7B5355DB-EE4D-49C6-A8BD-6A981F47DF26}" destId="{37A770B2-AB8B-6846-9FCF-F7CC79B77812}" srcOrd="0" destOrd="0" presId="urn:microsoft.com/office/officeart/2005/8/layout/cycle6"/>
    <dgm:cxn modelId="{EB6284CF-D578-F54D-BF98-A429E51E566B}" type="presOf" srcId="{158C62EF-8A53-4708-A55C-6D9C30B4A447}" destId="{0DCE551D-1AD8-5742-A8A7-C5095B9F0F7B}" srcOrd="0" destOrd="0" presId="urn:microsoft.com/office/officeart/2005/8/layout/cycle6"/>
    <dgm:cxn modelId="{B269E8D3-D9F3-4F58-AB0E-351A567F0559}" srcId="{18F21E5C-234E-4CAB-B080-D80DAB77F346}" destId="{1527BFCC-C459-4C09-9BC4-3E11BD47CC08}" srcOrd="2" destOrd="0" parTransId="{CEF5C691-58B9-4C9D-96D9-5F2851AA5E52}" sibTransId="{BD98C599-FD78-493D-A6C2-B41DA589642C}"/>
    <dgm:cxn modelId="{2BE96BE2-4749-BA4D-8109-1662E4BCF655}" type="presOf" srcId="{8BD1C774-0AD8-4843-BDA0-99B919E65104}" destId="{742FB7B1-5450-6642-AFFF-6906B2863944}" srcOrd="0" destOrd="0" presId="urn:microsoft.com/office/officeart/2005/8/layout/cycle6"/>
    <dgm:cxn modelId="{2E2641EA-5963-034A-9587-B733BDA767E3}" type="presOf" srcId="{B0000D8A-C83E-47E3-9534-F9EC1D49DA86}" destId="{69D01914-6027-4F40-AF1A-4FA0DC14B67B}" srcOrd="0" destOrd="0" presId="urn:microsoft.com/office/officeart/2005/8/layout/cycle6"/>
    <dgm:cxn modelId="{55A9CCF0-CE15-4C4E-AE81-D5C57D33F2DF}" srcId="{18F21E5C-234E-4CAB-B080-D80DAB77F346}" destId="{8BD1C774-0AD8-4843-BDA0-99B919E65104}" srcOrd="3" destOrd="0" parTransId="{66270B09-9DCD-41FA-92DC-E1FE816AD3CA}" sibTransId="{7B5355DB-EE4D-49C6-A8BD-6A981F47DF26}"/>
    <dgm:cxn modelId="{201857B8-F65A-D44F-89CC-01AB0952761A}" type="presParOf" srcId="{290D347B-EA9E-A344-A8D6-85116535669D}" destId="{74687705-3216-2841-A834-5FA8DD736B22}" srcOrd="0" destOrd="0" presId="urn:microsoft.com/office/officeart/2005/8/layout/cycle6"/>
    <dgm:cxn modelId="{37A80106-5A3C-D047-A0B8-2BC9F24169FD}" type="presParOf" srcId="{290D347B-EA9E-A344-A8D6-85116535669D}" destId="{109CD13D-4410-1047-9B20-04EFEAD8795B}" srcOrd="1" destOrd="0" presId="urn:microsoft.com/office/officeart/2005/8/layout/cycle6"/>
    <dgm:cxn modelId="{30A61D27-28BD-8E46-85D0-1B482BFBE700}" type="presParOf" srcId="{290D347B-EA9E-A344-A8D6-85116535669D}" destId="{0DCE551D-1AD8-5742-A8A7-C5095B9F0F7B}" srcOrd="2" destOrd="0" presId="urn:microsoft.com/office/officeart/2005/8/layout/cycle6"/>
    <dgm:cxn modelId="{43A03419-0F14-9C40-9D7C-EB9547BA0AF0}" type="presParOf" srcId="{290D347B-EA9E-A344-A8D6-85116535669D}" destId="{D52713B7-64A9-4D4E-9EC4-1A72FBA93E1E}" srcOrd="3" destOrd="0" presId="urn:microsoft.com/office/officeart/2005/8/layout/cycle6"/>
    <dgm:cxn modelId="{D233B2A9-9BC9-104A-83AE-5E61E7FE8C45}" type="presParOf" srcId="{290D347B-EA9E-A344-A8D6-85116535669D}" destId="{1F92DC08-6591-C04D-84B2-6E3C369AADEB}" srcOrd="4" destOrd="0" presId="urn:microsoft.com/office/officeart/2005/8/layout/cycle6"/>
    <dgm:cxn modelId="{C1EBD747-97C4-BB4F-A0A5-A074C9982009}" type="presParOf" srcId="{290D347B-EA9E-A344-A8D6-85116535669D}" destId="{69D01914-6027-4F40-AF1A-4FA0DC14B67B}" srcOrd="5" destOrd="0" presId="urn:microsoft.com/office/officeart/2005/8/layout/cycle6"/>
    <dgm:cxn modelId="{0C3E89F8-2A6D-FF4F-8DEC-FE35D2AFF0A7}" type="presParOf" srcId="{290D347B-EA9E-A344-A8D6-85116535669D}" destId="{EA356CBC-0A63-6B43-BC8E-392F0804D05D}" srcOrd="6" destOrd="0" presId="urn:microsoft.com/office/officeart/2005/8/layout/cycle6"/>
    <dgm:cxn modelId="{537CD520-E387-C246-A181-3BB952AA3008}" type="presParOf" srcId="{290D347B-EA9E-A344-A8D6-85116535669D}" destId="{7310BEB9-6482-524F-BC00-96C24B2CC892}" srcOrd="7" destOrd="0" presId="urn:microsoft.com/office/officeart/2005/8/layout/cycle6"/>
    <dgm:cxn modelId="{EA3C18A8-F502-BE48-9443-F84D26BED113}" type="presParOf" srcId="{290D347B-EA9E-A344-A8D6-85116535669D}" destId="{068E453E-D4D7-3F47-B7AB-E990C3F0733D}" srcOrd="8" destOrd="0" presId="urn:microsoft.com/office/officeart/2005/8/layout/cycle6"/>
    <dgm:cxn modelId="{840D701C-C121-7041-AF95-7B2A97F25CD1}" type="presParOf" srcId="{290D347B-EA9E-A344-A8D6-85116535669D}" destId="{742FB7B1-5450-6642-AFFF-6906B2863944}" srcOrd="9" destOrd="0" presId="urn:microsoft.com/office/officeart/2005/8/layout/cycle6"/>
    <dgm:cxn modelId="{B02606A5-2921-DD4A-8F67-CC3DF8A68CD8}" type="presParOf" srcId="{290D347B-EA9E-A344-A8D6-85116535669D}" destId="{0A93A739-5CE3-5142-BCC5-D44EB1A7CC2E}" srcOrd="10" destOrd="0" presId="urn:microsoft.com/office/officeart/2005/8/layout/cycle6"/>
    <dgm:cxn modelId="{72644B5D-669A-EC4C-BE3F-1F6058FEF7EE}" type="presParOf" srcId="{290D347B-EA9E-A344-A8D6-85116535669D}" destId="{37A770B2-AB8B-6846-9FCF-F7CC79B77812}" srcOrd="11" destOrd="0" presId="urn:microsoft.com/office/officeart/2005/8/layout/cycle6"/>
    <dgm:cxn modelId="{1DEE7D6B-C06A-BB41-8D9B-F123D195C2E5}" type="presParOf" srcId="{290D347B-EA9E-A344-A8D6-85116535669D}" destId="{AFD9BC36-EF83-3D44-9F20-A31C4AB48B84}" srcOrd="12" destOrd="0" presId="urn:microsoft.com/office/officeart/2005/8/layout/cycle6"/>
    <dgm:cxn modelId="{FAAEED9C-5E3E-1A41-926E-533EF50DBB0D}" type="presParOf" srcId="{290D347B-EA9E-A344-A8D6-85116535669D}" destId="{CEC969E9-2131-CF4F-8DF0-E66972F34469}" srcOrd="13" destOrd="0" presId="urn:microsoft.com/office/officeart/2005/8/layout/cycle6"/>
    <dgm:cxn modelId="{946D4D40-C510-7C41-BD2B-45E311F1D154}" type="presParOf" srcId="{290D347B-EA9E-A344-A8D6-85116535669D}" destId="{0033F0B7-C61E-BD47-AB41-AA1D7C2D0FDB}"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EBCBFB6-2152-476E-8962-6BADFA27C8BA}" type="doc">
      <dgm:prSet loTypeId="urn:microsoft.com/office/officeart/2005/8/layout/cycle4" loCatId="relationship" qsTypeId="urn:microsoft.com/office/officeart/2005/8/quickstyle/simple1#8" qsCatId="simple" csTypeId="urn:microsoft.com/office/officeart/2005/8/colors/accent0_3#1" csCatId="mainScheme" phldr="1"/>
      <dgm:spPr/>
      <dgm:t>
        <a:bodyPr/>
        <a:lstStyle/>
        <a:p>
          <a:endParaRPr lang="en-US"/>
        </a:p>
      </dgm:t>
    </dgm:pt>
    <dgm:pt modelId="{73B72F48-DBEF-41D3-9C15-E5FBF34D51D8}">
      <dgm:prSet phldrT="[Text]" custT="1"/>
      <dgm:spPr/>
      <dgm:t>
        <a:bodyPr/>
        <a:lstStyle/>
        <a:p>
          <a:r>
            <a:rPr lang="en-US" sz="1800" b="1"/>
            <a:t>Equipment</a:t>
          </a:r>
        </a:p>
      </dgm:t>
    </dgm:pt>
    <dgm:pt modelId="{76623A29-8455-4E24-868A-3F8AC55F6C1F}" type="parTrans" cxnId="{E433F611-20AA-430A-9FCB-126F9FBD31C9}">
      <dgm:prSet/>
      <dgm:spPr/>
      <dgm:t>
        <a:bodyPr/>
        <a:lstStyle/>
        <a:p>
          <a:endParaRPr lang="en-US" b="1"/>
        </a:p>
      </dgm:t>
    </dgm:pt>
    <dgm:pt modelId="{1074953A-441E-4A6F-AEFC-DA4870C89677}" type="sibTrans" cxnId="{E433F611-20AA-430A-9FCB-126F9FBD31C9}">
      <dgm:prSet/>
      <dgm:spPr/>
      <dgm:t>
        <a:bodyPr/>
        <a:lstStyle/>
        <a:p>
          <a:endParaRPr lang="en-US" b="1"/>
        </a:p>
      </dgm:t>
    </dgm:pt>
    <dgm:pt modelId="{26BD8904-096B-46D4-93CE-975893043D6B}">
      <dgm:prSet phldrT="[Text]"/>
      <dgm:spPr/>
      <dgm:t>
        <a:bodyPr/>
        <a:lstStyle/>
        <a:p>
          <a:r>
            <a:rPr lang="en-US" b="1"/>
            <a:t>Supporting roles identified?</a:t>
          </a:r>
        </a:p>
      </dgm:t>
    </dgm:pt>
    <dgm:pt modelId="{880F4296-F7B4-46B8-8B4B-17B2BB44073D}" type="parTrans" cxnId="{5BC4987A-FFCF-4E30-8A0C-9F7CD85F30D9}">
      <dgm:prSet/>
      <dgm:spPr/>
      <dgm:t>
        <a:bodyPr/>
        <a:lstStyle/>
        <a:p>
          <a:endParaRPr lang="en-US" b="1"/>
        </a:p>
      </dgm:t>
    </dgm:pt>
    <dgm:pt modelId="{497AAE00-B46F-4973-B305-D49BA97743E1}" type="sibTrans" cxnId="{5BC4987A-FFCF-4E30-8A0C-9F7CD85F30D9}">
      <dgm:prSet/>
      <dgm:spPr/>
      <dgm:t>
        <a:bodyPr/>
        <a:lstStyle/>
        <a:p>
          <a:endParaRPr lang="en-US" b="1"/>
        </a:p>
      </dgm:t>
    </dgm:pt>
    <dgm:pt modelId="{6BAD7BEE-F22C-4CFE-BD59-514C9346C0CA}">
      <dgm:prSet phldrT="[Text]" custT="1"/>
      <dgm:spPr/>
      <dgm:t>
        <a:bodyPr/>
        <a:lstStyle/>
        <a:p>
          <a:pPr>
            <a:lnSpc>
              <a:spcPct val="100000"/>
            </a:lnSpc>
            <a:spcAft>
              <a:spcPts val="0"/>
            </a:spcAft>
          </a:pPr>
          <a:r>
            <a:rPr lang="en-US" sz="2000" b="1"/>
            <a:t>Human</a:t>
          </a:r>
        </a:p>
      </dgm:t>
    </dgm:pt>
    <dgm:pt modelId="{3C80129F-7B05-4839-98CB-338246E34236}" type="parTrans" cxnId="{2F7B273F-8897-42F3-9FFE-6D10D0F8CFC5}">
      <dgm:prSet/>
      <dgm:spPr/>
      <dgm:t>
        <a:bodyPr/>
        <a:lstStyle/>
        <a:p>
          <a:endParaRPr lang="en-US" b="1"/>
        </a:p>
      </dgm:t>
    </dgm:pt>
    <dgm:pt modelId="{49BE07DC-77F1-4D22-9012-879FAB3B2E1E}" type="sibTrans" cxnId="{2F7B273F-8897-42F3-9FFE-6D10D0F8CFC5}">
      <dgm:prSet/>
      <dgm:spPr/>
      <dgm:t>
        <a:bodyPr/>
        <a:lstStyle/>
        <a:p>
          <a:endParaRPr lang="en-US" b="1"/>
        </a:p>
      </dgm:t>
    </dgm:pt>
    <dgm:pt modelId="{759E76A1-8DEB-4F87-B778-9F0E5200D5FC}">
      <dgm:prSet phldrT="[Text]"/>
      <dgm:spPr/>
      <dgm:t>
        <a:bodyPr/>
        <a:lstStyle/>
        <a:p>
          <a:r>
            <a:rPr lang="en-US" b="1"/>
            <a:t>Teamwork?</a:t>
          </a:r>
        </a:p>
      </dgm:t>
    </dgm:pt>
    <dgm:pt modelId="{C07A70B4-68BA-47D5-B399-C10AF23D4349}" type="parTrans" cxnId="{FF74774B-5F26-4006-8373-F0D7938D7DE9}">
      <dgm:prSet/>
      <dgm:spPr/>
      <dgm:t>
        <a:bodyPr/>
        <a:lstStyle/>
        <a:p>
          <a:endParaRPr lang="en-US" b="1"/>
        </a:p>
      </dgm:t>
    </dgm:pt>
    <dgm:pt modelId="{BEDA1220-BC3F-4F9D-BA74-90F416B87712}" type="sibTrans" cxnId="{FF74774B-5F26-4006-8373-F0D7938D7DE9}">
      <dgm:prSet/>
      <dgm:spPr/>
      <dgm:t>
        <a:bodyPr/>
        <a:lstStyle/>
        <a:p>
          <a:endParaRPr lang="en-US" b="1"/>
        </a:p>
      </dgm:t>
    </dgm:pt>
    <dgm:pt modelId="{98BA573F-7DB4-42E4-98B8-52875D458755}">
      <dgm:prSet phldrT="[Text]" custT="1"/>
      <dgm:spPr/>
      <dgm:t>
        <a:bodyPr/>
        <a:lstStyle/>
        <a:p>
          <a:r>
            <a:rPr lang="en-US" sz="1800" b="1"/>
            <a:t>Processes</a:t>
          </a:r>
        </a:p>
      </dgm:t>
    </dgm:pt>
    <dgm:pt modelId="{CEDF2177-8261-45C6-970C-A94257B87C1B}" type="parTrans" cxnId="{C07C9AD5-38BE-4D46-A5E7-6002095C1483}">
      <dgm:prSet/>
      <dgm:spPr/>
      <dgm:t>
        <a:bodyPr/>
        <a:lstStyle/>
        <a:p>
          <a:endParaRPr lang="en-US" b="1"/>
        </a:p>
      </dgm:t>
    </dgm:pt>
    <dgm:pt modelId="{CC022B7E-0017-4EB8-9A24-5BBE6FD27096}" type="sibTrans" cxnId="{C07C9AD5-38BE-4D46-A5E7-6002095C1483}">
      <dgm:prSet/>
      <dgm:spPr/>
      <dgm:t>
        <a:bodyPr/>
        <a:lstStyle/>
        <a:p>
          <a:endParaRPr lang="en-US" b="1"/>
        </a:p>
      </dgm:t>
    </dgm:pt>
    <dgm:pt modelId="{3312F397-BAEB-4A41-8649-D5E55F2F9657}">
      <dgm:prSet phldrT="[Text]"/>
      <dgm:spPr/>
      <dgm:t>
        <a:bodyPr/>
        <a:lstStyle/>
        <a:p>
          <a:r>
            <a:rPr lang="en-US" b="1"/>
            <a:t>Communication or Role clarity?</a:t>
          </a:r>
        </a:p>
      </dgm:t>
    </dgm:pt>
    <dgm:pt modelId="{C46879ED-DA48-4F96-8CD0-8B644A76575A}" type="parTrans" cxnId="{E087B623-F847-45F7-A92A-F5A85FF59FF0}">
      <dgm:prSet/>
      <dgm:spPr/>
      <dgm:t>
        <a:bodyPr/>
        <a:lstStyle/>
        <a:p>
          <a:endParaRPr lang="en-US" b="1"/>
        </a:p>
      </dgm:t>
    </dgm:pt>
    <dgm:pt modelId="{E7A2942A-A01C-460B-B8B8-70595488AF54}" type="sibTrans" cxnId="{E087B623-F847-45F7-A92A-F5A85FF59FF0}">
      <dgm:prSet/>
      <dgm:spPr/>
      <dgm:t>
        <a:bodyPr/>
        <a:lstStyle/>
        <a:p>
          <a:endParaRPr lang="en-US" b="1"/>
        </a:p>
      </dgm:t>
    </dgm:pt>
    <dgm:pt modelId="{82C61B41-B141-429E-98BB-A8866A84C458}">
      <dgm:prSet phldrT="[Text]" custT="1"/>
      <dgm:spPr/>
      <dgm:t>
        <a:bodyPr/>
        <a:lstStyle/>
        <a:p>
          <a:pPr>
            <a:lnSpc>
              <a:spcPct val="100000"/>
            </a:lnSpc>
            <a:spcAft>
              <a:spcPts val="0"/>
            </a:spcAft>
          </a:pPr>
          <a:r>
            <a:rPr lang="en-US" sz="1400" b="1"/>
            <a:t>Systems/</a:t>
          </a:r>
        </a:p>
        <a:p>
          <a:pPr>
            <a:lnSpc>
              <a:spcPct val="100000"/>
            </a:lnSpc>
            <a:spcAft>
              <a:spcPts val="0"/>
            </a:spcAft>
          </a:pPr>
          <a:r>
            <a:rPr lang="en-US" sz="1400" b="1"/>
            <a:t>Environmental Factors</a:t>
          </a:r>
        </a:p>
      </dgm:t>
    </dgm:pt>
    <dgm:pt modelId="{D2E88D60-D0BD-4213-8098-BD04CC91B432}" type="parTrans" cxnId="{F0FD06D2-490C-46A6-9199-318F4A7F24F0}">
      <dgm:prSet/>
      <dgm:spPr/>
      <dgm:t>
        <a:bodyPr/>
        <a:lstStyle/>
        <a:p>
          <a:endParaRPr lang="en-US" b="1"/>
        </a:p>
      </dgm:t>
    </dgm:pt>
    <dgm:pt modelId="{B2CE7367-29D3-425C-8E94-ABC9B2EAA20F}" type="sibTrans" cxnId="{F0FD06D2-490C-46A6-9199-318F4A7F24F0}">
      <dgm:prSet/>
      <dgm:spPr/>
      <dgm:t>
        <a:bodyPr/>
        <a:lstStyle/>
        <a:p>
          <a:endParaRPr lang="en-US" b="1"/>
        </a:p>
      </dgm:t>
    </dgm:pt>
    <dgm:pt modelId="{685A22E8-1C36-4AF6-86AB-1441BD1C98F7}">
      <dgm:prSet/>
      <dgm:spPr/>
      <dgm:t>
        <a:bodyPr/>
        <a:lstStyle/>
        <a:p>
          <a:r>
            <a:rPr lang="en-US" b="1"/>
            <a:t>Decision making?</a:t>
          </a:r>
        </a:p>
      </dgm:t>
    </dgm:pt>
    <dgm:pt modelId="{ED9494D1-1C3D-4BFA-80F5-DDBA864A1672}" type="parTrans" cxnId="{789EDF8C-2181-432C-A03E-A1159ADC04B0}">
      <dgm:prSet/>
      <dgm:spPr/>
      <dgm:t>
        <a:bodyPr/>
        <a:lstStyle/>
        <a:p>
          <a:endParaRPr lang="en-US" b="1"/>
        </a:p>
      </dgm:t>
    </dgm:pt>
    <dgm:pt modelId="{4B57AB31-59A3-4896-9998-F3394C0D650D}" type="sibTrans" cxnId="{789EDF8C-2181-432C-A03E-A1159ADC04B0}">
      <dgm:prSet/>
      <dgm:spPr/>
      <dgm:t>
        <a:bodyPr/>
        <a:lstStyle/>
        <a:p>
          <a:endParaRPr lang="en-US" b="1"/>
        </a:p>
      </dgm:t>
    </dgm:pt>
    <dgm:pt modelId="{33740C96-3BFA-497E-B52F-5EF11EFE9156}">
      <dgm:prSet/>
      <dgm:spPr/>
      <dgm:t>
        <a:bodyPr/>
        <a:lstStyle/>
        <a:p>
          <a:r>
            <a:rPr lang="en-US" b="1"/>
            <a:t>Human error?</a:t>
          </a:r>
        </a:p>
      </dgm:t>
    </dgm:pt>
    <dgm:pt modelId="{CF7C6E39-3415-41FC-87B7-A5ADA7ADEB5B}" type="parTrans" cxnId="{84859B22-A3AA-4C27-B3FB-2F233B31056E}">
      <dgm:prSet/>
      <dgm:spPr/>
      <dgm:t>
        <a:bodyPr/>
        <a:lstStyle/>
        <a:p>
          <a:endParaRPr lang="en-US" b="1"/>
        </a:p>
      </dgm:t>
    </dgm:pt>
    <dgm:pt modelId="{BEA3E309-6561-4DF6-8EF4-562C5E286782}" type="sibTrans" cxnId="{84859B22-A3AA-4C27-B3FB-2F233B31056E}">
      <dgm:prSet/>
      <dgm:spPr/>
      <dgm:t>
        <a:bodyPr/>
        <a:lstStyle/>
        <a:p>
          <a:endParaRPr lang="en-US" b="1"/>
        </a:p>
      </dgm:t>
    </dgm:pt>
    <dgm:pt modelId="{BCC775AE-1B08-4C7C-B799-62B7E31549F1}">
      <dgm:prSet phldrT="[Text]"/>
      <dgm:spPr/>
      <dgm:t>
        <a:bodyPr/>
        <a:lstStyle/>
        <a:p>
          <a:r>
            <a:rPr lang="en-US" b="1"/>
            <a:t>Situational awareness?</a:t>
          </a:r>
        </a:p>
      </dgm:t>
    </dgm:pt>
    <dgm:pt modelId="{9F08C87D-0BD4-4C26-B9AC-7DD65CC0A446}" type="parTrans" cxnId="{5B27EF58-E9D5-43D4-B09F-37A7A9F84786}">
      <dgm:prSet/>
      <dgm:spPr/>
      <dgm:t>
        <a:bodyPr/>
        <a:lstStyle/>
        <a:p>
          <a:endParaRPr lang="en-US" b="1"/>
        </a:p>
      </dgm:t>
    </dgm:pt>
    <dgm:pt modelId="{B3B3A629-8211-4D87-8A8D-BD10091DF24E}" type="sibTrans" cxnId="{5B27EF58-E9D5-43D4-B09F-37A7A9F84786}">
      <dgm:prSet/>
      <dgm:spPr/>
      <dgm:t>
        <a:bodyPr/>
        <a:lstStyle/>
        <a:p>
          <a:endParaRPr lang="en-US" b="1"/>
        </a:p>
      </dgm:t>
    </dgm:pt>
    <dgm:pt modelId="{8B772FC5-AEE7-441B-8F6D-03323A405E63}" type="pres">
      <dgm:prSet presAssocID="{7EBCBFB6-2152-476E-8962-6BADFA27C8BA}" presName="cycleMatrixDiagram" presStyleCnt="0">
        <dgm:presLayoutVars>
          <dgm:chMax val="1"/>
          <dgm:dir/>
          <dgm:animLvl val="lvl"/>
          <dgm:resizeHandles val="exact"/>
        </dgm:presLayoutVars>
      </dgm:prSet>
      <dgm:spPr/>
    </dgm:pt>
    <dgm:pt modelId="{BC3A5D73-9A00-40AB-B4CC-960B00B7C8A9}" type="pres">
      <dgm:prSet presAssocID="{7EBCBFB6-2152-476E-8962-6BADFA27C8BA}" presName="children" presStyleCnt="0"/>
      <dgm:spPr/>
    </dgm:pt>
    <dgm:pt modelId="{CF8B89D8-1AD2-46DC-B658-DE412B680EF4}" type="pres">
      <dgm:prSet presAssocID="{7EBCBFB6-2152-476E-8962-6BADFA27C8BA}" presName="child1group" presStyleCnt="0"/>
      <dgm:spPr/>
    </dgm:pt>
    <dgm:pt modelId="{E746E22C-D90E-44B9-A9CB-390B35D4E03D}" type="pres">
      <dgm:prSet presAssocID="{7EBCBFB6-2152-476E-8962-6BADFA27C8BA}" presName="child1" presStyleLbl="bgAcc1" presStyleIdx="0" presStyleCnt="4"/>
      <dgm:spPr/>
    </dgm:pt>
    <dgm:pt modelId="{B14AA3E0-9A38-4253-82B5-9B945833583B}" type="pres">
      <dgm:prSet presAssocID="{7EBCBFB6-2152-476E-8962-6BADFA27C8BA}" presName="child1Text" presStyleLbl="bgAcc1" presStyleIdx="0" presStyleCnt="4">
        <dgm:presLayoutVars>
          <dgm:bulletEnabled val="1"/>
        </dgm:presLayoutVars>
      </dgm:prSet>
      <dgm:spPr/>
    </dgm:pt>
    <dgm:pt modelId="{3375B086-B737-41A6-8BAE-794BB06DEE9E}" type="pres">
      <dgm:prSet presAssocID="{7EBCBFB6-2152-476E-8962-6BADFA27C8BA}" presName="child2group" presStyleCnt="0"/>
      <dgm:spPr/>
    </dgm:pt>
    <dgm:pt modelId="{CAB733B9-3D31-4AF9-B82B-C22D18592703}" type="pres">
      <dgm:prSet presAssocID="{7EBCBFB6-2152-476E-8962-6BADFA27C8BA}" presName="child2" presStyleLbl="bgAcc1" presStyleIdx="1" presStyleCnt="4"/>
      <dgm:spPr/>
    </dgm:pt>
    <dgm:pt modelId="{8A17520F-07D1-4B04-B246-14C948AD7ED0}" type="pres">
      <dgm:prSet presAssocID="{7EBCBFB6-2152-476E-8962-6BADFA27C8BA}" presName="child2Text" presStyleLbl="bgAcc1" presStyleIdx="1" presStyleCnt="4">
        <dgm:presLayoutVars>
          <dgm:bulletEnabled val="1"/>
        </dgm:presLayoutVars>
      </dgm:prSet>
      <dgm:spPr/>
    </dgm:pt>
    <dgm:pt modelId="{C518973A-AA53-4BDB-B7E4-0D0CB59A1272}" type="pres">
      <dgm:prSet presAssocID="{7EBCBFB6-2152-476E-8962-6BADFA27C8BA}" presName="child3group" presStyleCnt="0"/>
      <dgm:spPr/>
    </dgm:pt>
    <dgm:pt modelId="{D9ACA1B5-97E3-4C99-BAE1-5998237790F2}" type="pres">
      <dgm:prSet presAssocID="{7EBCBFB6-2152-476E-8962-6BADFA27C8BA}" presName="child3" presStyleLbl="bgAcc1" presStyleIdx="2" presStyleCnt="4" custLinFactNeighborX="2746" custLinFactNeighborY="0"/>
      <dgm:spPr/>
    </dgm:pt>
    <dgm:pt modelId="{6B8F7EF2-C06E-44C7-ADA7-03E3914F4ED9}" type="pres">
      <dgm:prSet presAssocID="{7EBCBFB6-2152-476E-8962-6BADFA27C8BA}" presName="child3Text" presStyleLbl="bgAcc1" presStyleIdx="2" presStyleCnt="4">
        <dgm:presLayoutVars>
          <dgm:bulletEnabled val="1"/>
        </dgm:presLayoutVars>
      </dgm:prSet>
      <dgm:spPr/>
    </dgm:pt>
    <dgm:pt modelId="{C788EF02-7569-467A-9DFB-EEEAAE857A92}" type="pres">
      <dgm:prSet presAssocID="{7EBCBFB6-2152-476E-8962-6BADFA27C8BA}" presName="child4group" presStyleCnt="0"/>
      <dgm:spPr/>
    </dgm:pt>
    <dgm:pt modelId="{45EE2B23-E721-4907-9514-476FE3C43934}" type="pres">
      <dgm:prSet presAssocID="{7EBCBFB6-2152-476E-8962-6BADFA27C8BA}" presName="child4" presStyleLbl="bgAcc1" presStyleIdx="3" presStyleCnt="4"/>
      <dgm:spPr/>
    </dgm:pt>
    <dgm:pt modelId="{7BA8BF12-7560-48B3-8542-5EDA8C7944A1}" type="pres">
      <dgm:prSet presAssocID="{7EBCBFB6-2152-476E-8962-6BADFA27C8BA}" presName="child4Text" presStyleLbl="bgAcc1" presStyleIdx="3" presStyleCnt="4">
        <dgm:presLayoutVars>
          <dgm:bulletEnabled val="1"/>
        </dgm:presLayoutVars>
      </dgm:prSet>
      <dgm:spPr/>
    </dgm:pt>
    <dgm:pt modelId="{751273DE-E112-4DA4-9078-FD960CDE62D7}" type="pres">
      <dgm:prSet presAssocID="{7EBCBFB6-2152-476E-8962-6BADFA27C8BA}" presName="childPlaceholder" presStyleCnt="0"/>
      <dgm:spPr/>
    </dgm:pt>
    <dgm:pt modelId="{FA1CB4E9-0A9B-47DF-BA58-4D82C3E106E1}" type="pres">
      <dgm:prSet presAssocID="{7EBCBFB6-2152-476E-8962-6BADFA27C8BA}" presName="circle" presStyleCnt="0"/>
      <dgm:spPr/>
    </dgm:pt>
    <dgm:pt modelId="{2417EACD-8992-41DA-A28F-CE7DEF9DB599}" type="pres">
      <dgm:prSet presAssocID="{7EBCBFB6-2152-476E-8962-6BADFA27C8BA}" presName="quadrant1" presStyleLbl="node1" presStyleIdx="0" presStyleCnt="4">
        <dgm:presLayoutVars>
          <dgm:chMax val="1"/>
          <dgm:bulletEnabled val="1"/>
        </dgm:presLayoutVars>
      </dgm:prSet>
      <dgm:spPr/>
    </dgm:pt>
    <dgm:pt modelId="{CDCC7C23-08CF-4C0E-AC17-7BA7E3D70595}" type="pres">
      <dgm:prSet presAssocID="{7EBCBFB6-2152-476E-8962-6BADFA27C8BA}" presName="quadrant2" presStyleLbl="node1" presStyleIdx="1" presStyleCnt="4">
        <dgm:presLayoutVars>
          <dgm:chMax val="1"/>
          <dgm:bulletEnabled val="1"/>
        </dgm:presLayoutVars>
      </dgm:prSet>
      <dgm:spPr/>
    </dgm:pt>
    <dgm:pt modelId="{F32DCE18-DC51-4F5D-881A-E5A965E13A9F}" type="pres">
      <dgm:prSet presAssocID="{7EBCBFB6-2152-476E-8962-6BADFA27C8BA}" presName="quadrant3" presStyleLbl="node1" presStyleIdx="2" presStyleCnt="4">
        <dgm:presLayoutVars>
          <dgm:chMax val="1"/>
          <dgm:bulletEnabled val="1"/>
        </dgm:presLayoutVars>
      </dgm:prSet>
      <dgm:spPr/>
    </dgm:pt>
    <dgm:pt modelId="{E9393F72-832B-424A-B485-EF5280B305C6}" type="pres">
      <dgm:prSet presAssocID="{7EBCBFB6-2152-476E-8962-6BADFA27C8BA}" presName="quadrant4" presStyleLbl="node1" presStyleIdx="3" presStyleCnt="4">
        <dgm:presLayoutVars>
          <dgm:chMax val="1"/>
          <dgm:bulletEnabled val="1"/>
        </dgm:presLayoutVars>
      </dgm:prSet>
      <dgm:spPr/>
    </dgm:pt>
    <dgm:pt modelId="{307370B8-950C-4591-8B8C-9C7876E48A25}" type="pres">
      <dgm:prSet presAssocID="{7EBCBFB6-2152-476E-8962-6BADFA27C8BA}" presName="quadrantPlaceholder" presStyleCnt="0"/>
      <dgm:spPr/>
    </dgm:pt>
    <dgm:pt modelId="{B4CC3B70-8BF4-4E87-9C76-C37EA14A9084}" type="pres">
      <dgm:prSet presAssocID="{7EBCBFB6-2152-476E-8962-6BADFA27C8BA}" presName="center1" presStyleLbl="fgShp" presStyleIdx="0" presStyleCnt="2"/>
      <dgm:spPr/>
    </dgm:pt>
    <dgm:pt modelId="{4D236B7A-CD28-4E65-966B-A6C1550F932F}" type="pres">
      <dgm:prSet presAssocID="{7EBCBFB6-2152-476E-8962-6BADFA27C8BA}" presName="center2" presStyleLbl="fgShp" presStyleIdx="1" presStyleCnt="2"/>
      <dgm:spPr/>
    </dgm:pt>
  </dgm:ptLst>
  <dgm:cxnLst>
    <dgm:cxn modelId="{2C1F4805-E98A-4FA3-8A5A-2989DC6605D3}" type="presOf" srcId="{759E76A1-8DEB-4F87-B778-9F0E5200D5FC}" destId="{8A17520F-07D1-4B04-B246-14C948AD7ED0}" srcOrd="1" destOrd="0" presId="urn:microsoft.com/office/officeart/2005/8/layout/cycle4"/>
    <dgm:cxn modelId="{81FFAF0F-ABFE-4694-BA00-E2BDC4578542}" type="presOf" srcId="{759E76A1-8DEB-4F87-B778-9F0E5200D5FC}" destId="{CAB733B9-3D31-4AF9-B82B-C22D18592703}" srcOrd="0" destOrd="0" presId="urn:microsoft.com/office/officeart/2005/8/layout/cycle4"/>
    <dgm:cxn modelId="{E433F611-20AA-430A-9FCB-126F9FBD31C9}" srcId="{7EBCBFB6-2152-476E-8962-6BADFA27C8BA}" destId="{73B72F48-DBEF-41D3-9C15-E5FBF34D51D8}" srcOrd="0" destOrd="0" parTransId="{76623A29-8455-4E24-868A-3F8AC55F6C1F}" sibTransId="{1074953A-441E-4A6F-AEFC-DA4870C89677}"/>
    <dgm:cxn modelId="{F39D901E-22FE-49F8-8F8A-F53E8CC8124B}" type="presOf" srcId="{33740C96-3BFA-497E-B52F-5EF11EFE9156}" destId="{7BA8BF12-7560-48B3-8542-5EDA8C7944A1}" srcOrd="1" destOrd="1" presId="urn:microsoft.com/office/officeart/2005/8/layout/cycle4"/>
    <dgm:cxn modelId="{84859B22-A3AA-4C27-B3FB-2F233B31056E}" srcId="{82C61B41-B141-429E-98BB-A8866A84C458}" destId="{33740C96-3BFA-497E-B52F-5EF11EFE9156}" srcOrd="1" destOrd="0" parTransId="{CF7C6E39-3415-41FC-87B7-A5ADA7ADEB5B}" sibTransId="{BEA3E309-6561-4DF6-8EF4-562C5E286782}"/>
    <dgm:cxn modelId="{E087B623-F847-45F7-A92A-F5A85FF59FF0}" srcId="{98BA573F-7DB4-42E4-98B8-52875D458755}" destId="{3312F397-BAEB-4A41-8649-D5E55F2F9657}" srcOrd="0" destOrd="0" parTransId="{C46879ED-DA48-4F96-8CD0-8B644A76575A}" sibTransId="{E7A2942A-A01C-460B-B8B8-70595488AF54}"/>
    <dgm:cxn modelId="{04B92A28-C544-44EB-BD5F-794C175F23BE}" type="presOf" srcId="{98BA573F-7DB4-42E4-98B8-52875D458755}" destId="{F32DCE18-DC51-4F5D-881A-E5A965E13A9F}" srcOrd="0" destOrd="0" presId="urn:microsoft.com/office/officeart/2005/8/layout/cycle4"/>
    <dgm:cxn modelId="{88EBE53B-E631-4E33-AA50-D9E907D6D060}" type="presOf" srcId="{3312F397-BAEB-4A41-8649-D5E55F2F9657}" destId="{D9ACA1B5-97E3-4C99-BAE1-5998237790F2}" srcOrd="0" destOrd="0" presId="urn:microsoft.com/office/officeart/2005/8/layout/cycle4"/>
    <dgm:cxn modelId="{2F7B273F-8897-42F3-9FFE-6D10D0F8CFC5}" srcId="{7EBCBFB6-2152-476E-8962-6BADFA27C8BA}" destId="{6BAD7BEE-F22C-4CFE-BD59-514C9346C0CA}" srcOrd="1" destOrd="0" parTransId="{3C80129F-7B05-4839-98CB-338246E34236}" sibTransId="{49BE07DC-77F1-4D22-9012-879FAB3B2E1E}"/>
    <dgm:cxn modelId="{4DE29060-CF2E-4949-91A1-BE99A1386107}" type="presOf" srcId="{82C61B41-B141-429E-98BB-A8866A84C458}" destId="{E9393F72-832B-424A-B485-EF5280B305C6}" srcOrd="0" destOrd="0" presId="urn:microsoft.com/office/officeart/2005/8/layout/cycle4"/>
    <dgm:cxn modelId="{E8495D42-BA69-471D-982A-D00D62F56824}" type="presOf" srcId="{685A22E8-1C36-4AF6-86AB-1441BD1C98F7}" destId="{45EE2B23-E721-4907-9514-476FE3C43934}" srcOrd="0" destOrd="0" presId="urn:microsoft.com/office/officeart/2005/8/layout/cycle4"/>
    <dgm:cxn modelId="{4E769D43-E5B6-4EF4-A715-F990B1F36AE8}" type="presOf" srcId="{BCC775AE-1B08-4C7C-B799-62B7E31549F1}" destId="{CAB733B9-3D31-4AF9-B82B-C22D18592703}" srcOrd="0" destOrd="1" presId="urn:microsoft.com/office/officeart/2005/8/layout/cycle4"/>
    <dgm:cxn modelId="{F9313169-5E25-43DF-9CDC-869B36AFDA0D}" type="presOf" srcId="{26BD8904-096B-46D4-93CE-975893043D6B}" destId="{E746E22C-D90E-44B9-A9CB-390B35D4E03D}" srcOrd="0" destOrd="0" presId="urn:microsoft.com/office/officeart/2005/8/layout/cycle4"/>
    <dgm:cxn modelId="{FF74774B-5F26-4006-8373-F0D7938D7DE9}" srcId="{6BAD7BEE-F22C-4CFE-BD59-514C9346C0CA}" destId="{759E76A1-8DEB-4F87-B778-9F0E5200D5FC}" srcOrd="0" destOrd="0" parTransId="{C07A70B4-68BA-47D5-B399-C10AF23D4349}" sibTransId="{BEDA1220-BC3F-4F9D-BA74-90F416B87712}"/>
    <dgm:cxn modelId="{98E3114C-44AF-41C7-A4BB-463B57720023}" type="presOf" srcId="{33740C96-3BFA-497E-B52F-5EF11EFE9156}" destId="{45EE2B23-E721-4907-9514-476FE3C43934}" srcOrd="0" destOrd="1" presId="urn:microsoft.com/office/officeart/2005/8/layout/cycle4"/>
    <dgm:cxn modelId="{04FA4F54-4EE8-485B-9403-59D38745EB32}" type="presOf" srcId="{73B72F48-DBEF-41D3-9C15-E5FBF34D51D8}" destId="{2417EACD-8992-41DA-A28F-CE7DEF9DB599}" srcOrd="0" destOrd="0" presId="urn:microsoft.com/office/officeart/2005/8/layout/cycle4"/>
    <dgm:cxn modelId="{5B27EF58-E9D5-43D4-B09F-37A7A9F84786}" srcId="{6BAD7BEE-F22C-4CFE-BD59-514C9346C0CA}" destId="{BCC775AE-1B08-4C7C-B799-62B7E31549F1}" srcOrd="1" destOrd="0" parTransId="{9F08C87D-0BD4-4C26-B9AC-7DD65CC0A446}" sibTransId="{B3B3A629-8211-4D87-8A8D-BD10091DF24E}"/>
    <dgm:cxn modelId="{5BC4987A-FFCF-4E30-8A0C-9F7CD85F30D9}" srcId="{73B72F48-DBEF-41D3-9C15-E5FBF34D51D8}" destId="{26BD8904-096B-46D4-93CE-975893043D6B}" srcOrd="0" destOrd="0" parTransId="{880F4296-F7B4-46B8-8B4B-17B2BB44073D}" sibTransId="{497AAE00-B46F-4973-B305-D49BA97743E1}"/>
    <dgm:cxn modelId="{7B857085-596F-4ED3-B8CA-B04807211DC8}" type="presOf" srcId="{685A22E8-1C36-4AF6-86AB-1441BD1C98F7}" destId="{7BA8BF12-7560-48B3-8542-5EDA8C7944A1}" srcOrd="1" destOrd="0" presId="urn:microsoft.com/office/officeart/2005/8/layout/cycle4"/>
    <dgm:cxn modelId="{F9BCD886-3593-43AB-9368-D0325DB8EA37}" type="presOf" srcId="{7EBCBFB6-2152-476E-8962-6BADFA27C8BA}" destId="{8B772FC5-AEE7-441B-8F6D-03323A405E63}" srcOrd="0" destOrd="0" presId="urn:microsoft.com/office/officeart/2005/8/layout/cycle4"/>
    <dgm:cxn modelId="{789EDF8C-2181-432C-A03E-A1159ADC04B0}" srcId="{82C61B41-B141-429E-98BB-A8866A84C458}" destId="{685A22E8-1C36-4AF6-86AB-1441BD1C98F7}" srcOrd="0" destOrd="0" parTransId="{ED9494D1-1C3D-4BFA-80F5-DDBA864A1672}" sibTransId="{4B57AB31-59A3-4896-9998-F3394C0D650D}"/>
    <dgm:cxn modelId="{3B32E2A3-2405-4B3D-851F-62ACBAC81D00}" type="presOf" srcId="{6BAD7BEE-F22C-4CFE-BD59-514C9346C0CA}" destId="{CDCC7C23-08CF-4C0E-AC17-7BA7E3D70595}" srcOrd="0" destOrd="0" presId="urn:microsoft.com/office/officeart/2005/8/layout/cycle4"/>
    <dgm:cxn modelId="{EDC7AAB5-1D0E-4814-BDE3-25E420367337}" type="presOf" srcId="{BCC775AE-1B08-4C7C-B799-62B7E31549F1}" destId="{8A17520F-07D1-4B04-B246-14C948AD7ED0}" srcOrd="1" destOrd="1" presId="urn:microsoft.com/office/officeart/2005/8/layout/cycle4"/>
    <dgm:cxn modelId="{81F329CE-A638-4134-A175-34F518B4F9EB}" type="presOf" srcId="{26BD8904-096B-46D4-93CE-975893043D6B}" destId="{B14AA3E0-9A38-4253-82B5-9B945833583B}" srcOrd="1" destOrd="0" presId="urn:microsoft.com/office/officeart/2005/8/layout/cycle4"/>
    <dgm:cxn modelId="{F0FD06D2-490C-46A6-9199-318F4A7F24F0}" srcId="{7EBCBFB6-2152-476E-8962-6BADFA27C8BA}" destId="{82C61B41-B141-429E-98BB-A8866A84C458}" srcOrd="3" destOrd="0" parTransId="{D2E88D60-D0BD-4213-8098-BD04CC91B432}" sibTransId="{B2CE7367-29D3-425C-8E94-ABC9B2EAA20F}"/>
    <dgm:cxn modelId="{C07C9AD5-38BE-4D46-A5E7-6002095C1483}" srcId="{7EBCBFB6-2152-476E-8962-6BADFA27C8BA}" destId="{98BA573F-7DB4-42E4-98B8-52875D458755}" srcOrd="2" destOrd="0" parTransId="{CEDF2177-8261-45C6-970C-A94257B87C1B}" sibTransId="{CC022B7E-0017-4EB8-9A24-5BBE6FD27096}"/>
    <dgm:cxn modelId="{AE214BF9-0DF7-41E2-B515-6AB8CFF2EA59}" type="presOf" srcId="{3312F397-BAEB-4A41-8649-D5E55F2F9657}" destId="{6B8F7EF2-C06E-44C7-ADA7-03E3914F4ED9}" srcOrd="1" destOrd="0" presId="urn:microsoft.com/office/officeart/2005/8/layout/cycle4"/>
    <dgm:cxn modelId="{B4CBBAB9-8A75-4C98-A7A5-8F03E3769E8C}" type="presParOf" srcId="{8B772FC5-AEE7-441B-8F6D-03323A405E63}" destId="{BC3A5D73-9A00-40AB-B4CC-960B00B7C8A9}" srcOrd="0" destOrd="0" presId="urn:microsoft.com/office/officeart/2005/8/layout/cycle4"/>
    <dgm:cxn modelId="{E9D413AF-7621-4F6A-8FA0-111D3141C40D}" type="presParOf" srcId="{BC3A5D73-9A00-40AB-B4CC-960B00B7C8A9}" destId="{CF8B89D8-1AD2-46DC-B658-DE412B680EF4}" srcOrd="0" destOrd="0" presId="urn:microsoft.com/office/officeart/2005/8/layout/cycle4"/>
    <dgm:cxn modelId="{14E7BB91-A1B8-42FA-A426-35152A1FF2F6}" type="presParOf" srcId="{CF8B89D8-1AD2-46DC-B658-DE412B680EF4}" destId="{E746E22C-D90E-44B9-A9CB-390B35D4E03D}" srcOrd="0" destOrd="0" presId="urn:microsoft.com/office/officeart/2005/8/layout/cycle4"/>
    <dgm:cxn modelId="{5E702EB8-9A28-4807-976C-D4DDF411A2B9}" type="presParOf" srcId="{CF8B89D8-1AD2-46DC-B658-DE412B680EF4}" destId="{B14AA3E0-9A38-4253-82B5-9B945833583B}" srcOrd="1" destOrd="0" presId="urn:microsoft.com/office/officeart/2005/8/layout/cycle4"/>
    <dgm:cxn modelId="{68898924-F78C-4BF1-BC0A-47E406F89285}" type="presParOf" srcId="{BC3A5D73-9A00-40AB-B4CC-960B00B7C8A9}" destId="{3375B086-B737-41A6-8BAE-794BB06DEE9E}" srcOrd="1" destOrd="0" presId="urn:microsoft.com/office/officeart/2005/8/layout/cycle4"/>
    <dgm:cxn modelId="{DCE16AC8-18B7-4425-81A1-CBC1BE8ADA6A}" type="presParOf" srcId="{3375B086-B737-41A6-8BAE-794BB06DEE9E}" destId="{CAB733B9-3D31-4AF9-B82B-C22D18592703}" srcOrd="0" destOrd="0" presId="urn:microsoft.com/office/officeart/2005/8/layout/cycle4"/>
    <dgm:cxn modelId="{274800C1-0F40-40B3-8166-CB8910AA1496}" type="presParOf" srcId="{3375B086-B737-41A6-8BAE-794BB06DEE9E}" destId="{8A17520F-07D1-4B04-B246-14C948AD7ED0}" srcOrd="1" destOrd="0" presId="urn:microsoft.com/office/officeart/2005/8/layout/cycle4"/>
    <dgm:cxn modelId="{75DC0968-7314-4226-9B04-8431FFE2C79C}" type="presParOf" srcId="{BC3A5D73-9A00-40AB-B4CC-960B00B7C8A9}" destId="{C518973A-AA53-4BDB-B7E4-0D0CB59A1272}" srcOrd="2" destOrd="0" presId="urn:microsoft.com/office/officeart/2005/8/layout/cycle4"/>
    <dgm:cxn modelId="{B249360A-1E45-4FDD-B1E5-719F1DED817D}" type="presParOf" srcId="{C518973A-AA53-4BDB-B7E4-0D0CB59A1272}" destId="{D9ACA1B5-97E3-4C99-BAE1-5998237790F2}" srcOrd="0" destOrd="0" presId="urn:microsoft.com/office/officeart/2005/8/layout/cycle4"/>
    <dgm:cxn modelId="{BD72534E-E19F-4BA2-8F72-0FB3612D9ED8}" type="presParOf" srcId="{C518973A-AA53-4BDB-B7E4-0D0CB59A1272}" destId="{6B8F7EF2-C06E-44C7-ADA7-03E3914F4ED9}" srcOrd="1" destOrd="0" presId="urn:microsoft.com/office/officeart/2005/8/layout/cycle4"/>
    <dgm:cxn modelId="{24D8CAD7-6990-434D-ADF4-2C9888CC2B36}" type="presParOf" srcId="{BC3A5D73-9A00-40AB-B4CC-960B00B7C8A9}" destId="{C788EF02-7569-467A-9DFB-EEEAAE857A92}" srcOrd="3" destOrd="0" presId="urn:microsoft.com/office/officeart/2005/8/layout/cycle4"/>
    <dgm:cxn modelId="{03D92FDB-2230-43FA-84EE-37A1C6B42CF0}" type="presParOf" srcId="{C788EF02-7569-467A-9DFB-EEEAAE857A92}" destId="{45EE2B23-E721-4907-9514-476FE3C43934}" srcOrd="0" destOrd="0" presId="urn:microsoft.com/office/officeart/2005/8/layout/cycle4"/>
    <dgm:cxn modelId="{748D5BDC-8A06-4375-AE8A-3E86DA05D72D}" type="presParOf" srcId="{C788EF02-7569-467A-9DFB-EEEAAE857A92}" destId="{7BA8BF12-7560-48B3-8542-5EDA8C7944A1}" srcOrd="1" destOrd="0" presId="urn:microsoft.com/office/officeart/2005/8/layout/cycle4"/>
    <dgm:cxn modelId="{A219F358-D21C-498F-8C68-55A9B3C0C829}" type="presParOf" srcId="{BC3A5D73-9A00-40AB-B4CC-960B00B7C8A9}" destId="{751273DE-E112-4DA4-9078-FD960CDE62D7}" srcOrd="4" destOrd="0" presId="urn:microsoft.com/office/officeart/2005/8/layout/cycle4"/>
    <dgm:cxn modelId="{B1104451-00A0-4B43-B45C-324363D1476B}" type="presParOf" srcId="{8B772FC5-AEE7-441B-8F6D-03323A405E63}" destId="{FA1CB4E9-0A9B-47DF-BA58-4D82C3E106E1}" srcOrd="1" destOrd="0" presId="urn:microsoft.com/office/officeart/2005/8/layout/cycle4"/>
    <dgm:cxn modelId="{3E3AD0E6-292D-4D01-8768-25307D897EDD}" type="presParOf" srcId="{FA1CB4E9-0A9B-47DF-BA58-4D82C3E106E1}" destId="{2417EACD-8992-41DA-A28F-CE7DEF9DB599}" srcOrd="0" destOrd="0" presId="urn:microsoft.com/office/officeart/2005/8/layout/cycle4"/>
    <dgm:cxn modelId="{32ED0B13-50B9-4119-A38C-2C31D186A552}" type="presParOf" srcId="{FA1CB4E9-0A9B-47DF-BA58-4D82C3E106E1}" destId="{CDCC7C23-08CF-4C0E-AC17-7BA7E3D70595}" srcOrd="1" destOrd="0" presId="urn:microsoft.com/office/officeart/2005/8/layout/cycle4"/>
    <dgm:cxn modelId="{092865E8-3F1B-45DD-93A2-53E8F7D0E815}" type="presParOf" srcId="{FA1CB4E9-0A9B-47DF-BA58-4D82C3E106E1}" destId="{F32DCE18-DC51-4F5D-881A-E5A965E13A9F}" srcOrd="2" destOrd="0" presId="urn:microsoft.com/office/officeart/2005/8/layout/cycle4"/>
    <dgm:cxn modelId="{0B5374AE-E259-42BC-95FB-7F18FBCC10A5}" type="presParOf" srcId="{FA1CB4E9-0A9B-47DF-BA58-4D82C3E106E1}" destId="{E9393F72-832B-424A-B485-EF5280B305C6}" srcOrd="3" destOrd="0" presId="urn:microsoft.com/office/officeart/2005/8/layout/cycle4"/>
    <dgm:cxn modelId="{07ECA112-11D7-4DD0-91EB-5F65DB1E885B}" type="presParOf" srcId="{FA1CB4E9-0A9B-47DF-BA58-4D82C3E106E1}" destId="{307370B8-950C-4591-8B8C-9C7876E48A25}" srcOrd="4" destOrd="0" presId="urn:microsoft.com/office/officeart/2005/8/layout/cycle4"/>
    <dgm:cxn modelId="{42D736D0-0683-48E4-9572-C5ADB6B34580}" type="presParOf" srcId="{8B772FC5-AEE7-441B-8F6D-03323A405E63}" destId="{B4CC3B70-8BF4-4E87-9C76-C37EA14A9084}" srcOrd="2" destOrd="0" presId="urn:microsoft.com/office/officeart/2005/8/layout/cycle4"/>
    <dgm:cxn modelId="{B310BD0C-5544-4CFC-8338-8BEB5443B558}" type="presParOf" srcId="{8B772FC5-AEE7-441B-8F6D-03323A405E63}" destId="{4D236B7A-CD28-4E65-966B-A6C1550F932F}"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918EA8-3452-4F79-81E0-E6875C6A019E}">
      <dsp:nvSpPr>
        <dsp:cNvPr id="0" name=""/>
        <dsp:cNvSpPr/>
      </dsp:nvSpPr>
      <dsp:spPr>
        <a:xfrm>
          <a:off x="2349601" y="564261"/>
          <a:ext cx="2196000" cy="2196000"/>
        </a:xfrm>
        <a:prstGeom prst="round2DiagRect">
          <a:avLst>
            <a:gd name="adj1" fmla="val 29727"/>
            <a:gd name="adj2" fmla="val 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EA68AA-3F0C-4958-A3FA-2B0E89FDE284}">
      <dsp:nvSpPr>
        <dsp:cNvPr id="0" name=""/>
        <dsp:cNvSpPr/>
      </dsp:nvSpPr>
      <dsp:spPr>
        <a:xfrm>
          <a:off x="2817601" y="1032261"/>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6C1264-9ED5-4C40-85DA-2AE99CF04391}">
      <dsp:nvSpPr>
        <dsp:cNvPr id="0" name=""/>
        <dsp:cNvSpPr/>
      </dsp:nvSpPr>
      <dsp:spPr>
        <a:xfrm>
          <a:off x="1647601" y="344426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These discussions are considered confidential and protected. </a:t>
          </a:r>
        </a:p>
      </dsp:txBody>
      <dsp:txXfrm>
        <a:off x="1647601" y="3444262"/>
        <a:ext cx="3600000" cy="720000"/>
      </dsp:txXfrm>
    </dsp:sp>
    <dsp:sp modelId="{7D9A16B1-FD56-4F1D-9621-1264701CA6BB}">
      <dsp:nvSpPr>
        <dsp:cNvPr id="0" name=""/>
        <dsp:cNvSpPr/>
      </dsp:nvSpPr>
      <dsp:spPr>
        <a:xfrm>
          <a:off x="6579601" y="564261"/>
          <a:ext cx="2196000" cy="2196000"/>
        </a:xfrm>
        <a:prstGeom prst="round2DiagRect">
          <a:avLst>
            <a:gd name="adj1" fmla="val 29727"/>
            <a:gd name="adj2" fmla="val 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4CAA0F-7A72-4A2B-BC5F-F68D42A7EAEA}">
      <dsp:nvSpPr>
        <dsp:cNvPr id="0" name=""/>
        <dsp:cNvSpPr/>
      </dsp:nvSpPr>
      <dsp:spPr>
        <a:xfrm>
          <a:off x="7047601" y="1032261"/>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6C0817-4F36-4EF5-8623-66693221940F}">
      <dsp:nvSpPr>
        <dsp:cNvPr id="0" name=""/>
        <dsp:cNvSpPr/>
      </dsp:nvSpPr>
      <dsp:spPr>
        <a:xfrm>
          <a:off x="5877601" y="344426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US" sz="1500" kern="1200"/>
            <a:t>Sharing information discussed or presented during this review is prohibited.</a:t>
          </a:r>
        </a:p>
      </dsp:txBody>
      <dsp:txXfrm>
        <a:off x="5877601" y="3444262"/>
        <a:ext cx="36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87705-3216-2841-A834-5FA8DD736B22}">
      <dsp:nvSpPr>
        <dsp:cNvPr id="0" name=""/>
        <dsp:cNvSpPr/>
      </dsp:nvSpPr>
      <dsp:spPr>
        <a:xfrm>
          <a:off x="2668770" y="1856"/>
          <a:ext cx="1352351" cy="8790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Communication</a:t>
          </a:r>
        </a:p>
      </dsp:txBody>
      <dsp:txXfrm>
        <a:off x="2711681" y="44767"/>
        <a:ext cx="1266529" cy="793206"/>
      </dsp:txXfrm>
    </dsp:sp>
    <dsp:sp modelId="{0DCE551D-1AD8-5742-A8A7-C5095B9F0F7B}">
      <dsp:nvSpPr>
        <dsp:cNvPr id="0" name=""/>
        <dsp:cNvSpPr/>
      </dsp:nvSpPr>
      <dsp:spPr>
        <a:xfrm>
          <a:off x="1588501" y="441371"/>
          <a:ext cx="3512888" cy="3512888"/>
        </a:xfrm>
        <a:custGeom>
          <a:avLst/>
          <a:gdLst/>
          <a:ahLst/>
          <a:cxnLst/>
          <a:rect l="0" t="0" r="0" b="0"/>
          <a:pathLst>
            <a:path>
              <a:moveTo>
                <a:pt x="2441913" y="139277"/>
              </a:moveTo>
              <a:arcTo wR="1756444" hR="1756444" stAng="17578238" swAng="1961809"/>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52713B7-64A9-4D4E-9EC4-1A72FBA93E1E}">
      <dsp:nvSpPr>
        <dsp:cNvPr id="0" name=""/>
        <dsp:cNvSpPr/>
      </dsp:nvSpPr>
      <dsp:spPr>
        <a:xfrm>
          <a:off x="4339248" y="1215530"/>
          <a:ext cx="1352351" cy="879028"/>
        </a:xfrm>
        <a:prstGeom prst="roundRect">
          <a:avLst/>
        </a:prstGeom>
        <a:gradFill rotWithShape="0">
          <a:gsLst>
            <a:gs pos="0">
              <a:schemeClr val="accent2">
                <a:hueOff val="-2863587"/>
                <a:satOff val="6079"/>
                <a:lumOff val="4804"/>
                <a:alphaOff val="0"/>
                <a:satMod val="103000"/>
                <a:lumMod val="102000"/>
                <a:tint val="94000"/>
              </a:schemeClr>
            </a:gs>
            <a:gs pos="50000">
              <a:schemeClr val="accent2">
                <a:hueOff val="-2863587"/>
                <a:satOff val="6079"/>
                <a:lumOff val="4804"/>
                <a:alphaOff val="0"/>
                <a:satMod val="110000"/>
                <a:lumMod val="100000"/>
                <a:shade val="100000"/>
              </a:schemeClr>
            </a:gs>
            <a:gs pos="100000">
              <a:schemeClr val="accent2">
                <a:hueOff val="-2863587"/>
                <a:satOff val="6079"/>
                <a:lumOff val="48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Role clarity</a:t>
          </a:r>
        </a:p>
      </dsp:txBody>
      <dsp:txXfrm>
        <a:off x="4382159" y="1258441"/>
        <a:ext cx="1266529" cy="793206"/>
      </dsp:txXfrm>
    </dsp:sp>
    <dsp:sp modelId="{69D01914-6027-4F40-AF1A-4FA0DC14B67B}">
      <dsp:nvSpPr>
        <dsp:cNvPr id="0" name=""/>
        <dsp:cNvSpPr/>
      </dsp:nvSpPr>
      <dsp:spPr>
        <a:xfrm>
          <a:off x="1588501" y="441371"/>
          <a:ext cx="3512888" cy="3512888"/>
        </a:xfrm>
        <a:custGeom>
          <a:avLst/>
          <a:gdLst/>
          <a:ahLst/>
          <a:cxnLst/>
          <a:rect l="0" t="0" r="0" b="0"/>
          <a:pathLst>
            <a:path>
              <a:moveTo>
                <a:pt x="3510476" y="1664416"/>
              </a:moveTo>
              <a:arcTo wR="1756444" hR="1756444" stAng="21419798" swAng="2196511"/>
            </a:path>
          </a:pathLst>
        </a:custGeom>
        <a:noFill/>
        <a:ln w="6350" cap="flat" cmpd="sng" algn="ctr">
          <a:solidFill>
            <a:schemeClr val="accent2">
              <a:hueOff val="-2863587"/>
              <a:satOff val="6079"/>
              <a:lumOff val="4804"/>
              <a:alphaOff val="0"/>
            </a:schemeClr>
          </a:solidFill>
          <a:prstDash val="solid"/>
          <a:miter lim="800000"/>
        </a:ln>
        <a:effectLst/>
      </dsp:spPr>
      <dsp:style>
        <a:lnRef idx="1">
          <a:scrgbClr r="0" g="0" b="0"/>
        </a:lnRef>
        <a:fillRef idx="0">
          <a:scrgbClr r="0" g="0" b="0"/>
        </a:fillRef>
        <a:effectRef idx="0">
          <a:scrgbClr r="0" g="0" b="0"/>
        </a:effectRef>
        <a:fontRef idx="minor"/>
      </dsp:style>
    </dsp:sp>
    <dsp:sp modelId="{EA356CBC-0A63-6B43-BC8E-392F0804D05D}">
      <dsp:nvSpPr>
        <dsp:cNvPr id="0" name=""/>
        <dsp:cNvSpPr/>
      </dsp:nvSpPr>
      <dsp:spPr>
        <a:xfrm>
          <a:off x="3701182" y="3179294"/>
          <a:ext cx="1352351" cy="879028"/>
        </a:xfrm>
        <a:prstGeom prst="roundRect">
          <a:avLst/>
        </a:prstGeom>
        <a:gradFill rotWithShape="0">
          <a:gsLst>
            <a:gs pos="0">
              <a:schemeClr val="accent2">
                <a:hueOff val="-5727174"/>
                <a:satOff val="12158"/>
                <a:lumOff val="9608"/>
                <a:alphaOff val="0"/>
                <a:satMod val="103000"/>
                <a:lumMod val="102000"/>
                <a:tint val="94000"/>
              </a:schemeClr>
            </a:gs>
            <a:gs pos="50000">
              <a:schemeClr val="accent2">
                <a:hueOff val="-5727174"/>
                <a:satOff val="12158"/>
                <a:lumOff val="9608"/>
                <a:alphaOff val="0"/>
                <a:satMod val="110000"/>
                <a:lumMod val="100000"/>
                <a:shade val="100000"/>
              </a:schemeClr>
            </a:gs>
            <a:gs pos="100000">
              <a:schemeClr val="accent2">
                <a:hueOff val="-5727174"/>
                <a:satOff val="12158"/>
                <a:lumOff val="960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Situational awareness</a:t>
          </a:r>
        </a:p>
      </dsp:txBody>
      <dsp:txXfrm>
        <a:off x="3744093" y="3222205"/>
        <a:ext cx="1266529" cy="793206"/>
      </dsp:txXfrm>
    </dsp:sp>
    <dsp:sp modelId="{068E453E-D4D7-3F47-B7AB-E990C3F0733D}">
      <dsp:nvSpPr>
        <dsp:cNvPr id="0" name=""/>
        <dsp:cNvSpPr/>
      </dsp:nvSpPr>
      <dsp:spPr>
        <a:xfrm>
          <a:off x="1588501" y="441371"/>
          <a:ext cx="3512888" cy="3512888"/>
        </a:xfrm>
        <a:custGeom>
          <a:avLst/>
          <a:gdLst/>
          <a:ahLst/>
          <a:cxnLst/>
          <a:rect l="0" t="0" r="0" b="0"/>
          <a:pathLst>
            <a:path>
              <a:moveTo>
                <a:pt x="2105701" y="3477815"/>
              </a:moveTo>
              <a:arcTo wR="1756444" hR="1756444" stAng="4711841" swAng="1376318"/>
            </a:path>
          </a:pathLst>
        </a:custGeom>
        <a:noFill/>
        <a:ln w="6350" cap="flat" cmpd="sng" algn="ctr">
          <a:solidFill>
            <a:schemeClr val="accent2">
              <a:hueOff val="-5727174"/>
              <a:satOff val="12158"/>
              <a:lumOff val="9608"/>
              <a:alphaOff val="0"/>
            </a:schemeClr>
          </a:solidFill>
          <a:prstDash val="solid"/>
          <a:miter lim="800000"/>
        </a:ln>
        <a:effectLst/>
      </dsp:spPr>
      <dsp:style>
        <a:lnRef idx="1">
          <a:scrgbClr r="0" g="0" b="0"/>
        </a:lnRef>
        <a:fillRef idx="0">
          <a:scrgbClr r="0" g="0" b="0"/>
        </a:fillRef>
        <a:effectRef idx="0">
          <a:scrgbClr r="0" g="0" b="0"/>
        </a:effectRef>
        <a:fontRef idx="minor"/>
      </dsp:style>
    </dsp:sp>
    <dsp:sp modelId="{742FB7B1-5450-6642-AFFF-6906B2863944}">
      <dsp:nvSpPr>
        <dsp:cNvPr id="0" name=""/>
        <dsp:cNvSpPr/>
      </dsp:nvSpPr>
      <dsp:spPr>
        <a:xfrm>
          <a:off x="1636358" y="3179294"/>
          <a:ext cx="1352351" cy="879028"/>
        </a:xfrm>
        <a:prstGeom prst="roundRect">
          <a:avLst/>
        </a:prstGeom>
        <a:gradFill rotWithShape="0">
          <a:gsLst>
            <a:gs pos="0">
              <a:schemeClr val="accent2">
                <a:hueOff val="-8590761"/>
                <a:satOff val="18237"/>
                <a:lumOff val="14412"/>
                <a:alphaOff val="0"/>
                <a:satMod val="103000"/>
                <a:lumMod val="102000"/>
                <a:tint val="94000"/>
              </a:schemeClr>
            </a:gs>
            <a:gs pos="50000">
              <a:schemeClr val="accent2">
                <a:hueOff val="-8590761"/>
                <a:satOff val="18237"/>
                <a:lumOff val="14412"/>
                <a:alphaOff val="0"/>
                <a:satMod val="110000"/>
                <a:lumMod val="100000"/>
                <a:shade val="100000"/>
              </a:schemeClr>
            </a:gs>
            <a:gs pos="100000">
              <a:schemeClr val="accent2">
                <a:hueOff val="-8590761"/>
                <a:satOff val="18237"/>
                <a:lumOff val="1441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Decision-making</a:t>
          </a:r>
        </a:p>
      </dsp:txBody>
      <dsp:txXfrm>
        <a:off x="1679269" y="3222205"/>
        <a:ext cx="1266529" cy="793206"/>
      </dsp:txXfrm>
    </dsp:sp>
    <dsp:sp modelId="{37A770B2-AB8B-6846-9FCF-F7CC79B77812}">
      <dsp:nvSpPr>
        <dsp:cNvPr id="0" name=""/>
        <dsp:cNvSpPr/>
      </dsp:nvSpPr>
      <dsp:spPr>
        <a:xfrm>
          <a:off x="1588501" y="441371"/>
          <a:ext cx="3512888" cy="3512888"/>
        </a:xfrm>
        <a:custGeom>
          <a:avLst/>
          <a:gdLst/>
          <a:ahLst/>
          <a:cxnLst/>
          <a:rect l="0" t="0" r="0" b="0"/>
          <a:pathLst>
            <a:path>
              <a:moveTo>
                <a:pt x="293551" y="2728577"/>
              </a:moveTo>
              <a:arcTo wR="1756444" hR="1756444" stAng="8783692" swAng="2196511"/>
            </a:path>
          </a:pathLst>
        </a:custGeom>
        <a:noFill/>
        <a:ln w="6350" cap="flat" cmpd="sng" algn="ctr">
          <a:solidFill>
            <a:schemeClr val="accent2">
              <a:hueOff val="-8590761"/>
              <a:satOff val="18237"/>
              <a:lumOff val="14412"/>
              <a:alphaOff val="0"/>
            </a:schemeClr>
          </a:solidFill>
          <a:prstDash val="solid"/>
          <a:miter lim="800000"/>
        </a:ln>
        <a:effectLst/>
      </dsp:spPr>
      <dsp:style>
        <a:lnRef idx="1">
          <a:scrgbClr r="0" g="0" b="0"/>
        </a:lnRef>
        <a:fillRef idx="0">
          <a:scrgbClr r="0" g="0" b="0"/>
        </a:fillRef>
        <a:effectRef idx="0">
          <a:scrgbClr r="0" g="0" b="0"/>
        </a:effectRef>
        <a:fontRef idx="minor"/>
      </dsp:style>
    </dsp:sp>
    <dsp:sp modelId="{AFD9BC36-EF83-3D44-9F20-A31C4AB48B84}">
      <dsp:nvSpPr>
        <dsp:cNvPr id="0" name=""/>
        <dsp:cNvSpPr/>
      </dsp:nvSpPr>
      <dsp:spPr>
        <a:xfrm>
          <a:off x="998292" y="1215530"/>
          <a:ext cx="1352351" cy="879028"/>
        </a:xfrm>
        <a:prstGeom prst="roundRect">
          <a:avLst/>
        </a:prstGeom>
        <a:gradFill rotWithShape="0">
          <a:gsLst>
            <a:gs pos="0">
              <a:schemeClr val="accent2">
                <a:hueOff val="-11454348"/>
                <a:satOff val="24316"/>
                <a:lumOff val="19216"/>
                <a:alphaOff val="0"/>
                <a:satMod val="103000"/>
                <a:lumMod val="102000"/>
                <a:tint val="94000"/>
              </a:schemeClr>
            </a:gs>
            <a:gs pos="50000">
              <a:schemeClr val="accent2">
                <a:hueOff val="-11454348"/>
                <a:satOff val="24316"/>
                <a:lumOff val="19216"/>
                <a:alphaOff val="0"/>
                <a:satMod val="110000"/>
                <a:lumMod val="100000"/>
                <a:shade val="100000"/>
              </a:schemeClr>
            </a:gs>
            <a:gs pos="100000">
              <a:schemeClr val="accent2">
                <a:hueOff val="-11454348"/>
                <a:satOff val="24316"/>
                <a:lumOff val="1921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Resources</a:t>
          </a:r>
        </a:p>
      </dsp:txBody>
      <dsp:txXfrm>
        <a:off x="1041203" y="1258441"/>
        <a:ext cx="1266529" cy="793206"/>
      </dsp:txXfrm>
    </dsp:sp>
    <dsp:sp modelId="{0033F0B7-C61E-BD47-AB41-AA1D7C2D0FDB}">
      <dsp:nvSpPr>
        <dsp:cNvPr id="0" name=""/>
        <dsp:cNvSpPr/>
      </dsp:nvSpPr>
      <dsp:spPr>
        <a:xfrm>
          <a:off x="1588501" y="441371"/>
          <a:ext cx="3512888" cy="3512888"/>
        </a:xfrm>
        <a:custGeom>
          <a:avLst/>
          <a:gdLst/>
          <a:ahLst/>
          <a:cxnLst/>
          <a:rect l="0" t="0" r="0" b="0"/>
          <a:pathLst>
            <a:path>
              <a:moveTo>
                <a:pt x="306011" y="765817"/>
              </a:moveTo>
              <a:arcTo wR="1756444" hR="1756444" stAng="12859953" swAng="1961809"/>
            </a:path>
          </a:pathLst>
        </a:custGeom>
        <a:noFill/>
        <a:ln w="6350" cap="flat" cmpd="sng" algn="ctr">
          <a:solidFill>
            <a:schemeClr val="accent2">
              <a:hueOff val="-11454348"/>
              <a:satOff val="24316"/>
              <a:lumOff val="19216"/>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ACA1B5-97E3-4C99-BAE1-5998237790F2}">
      <dsp:nvSpPr>
        <dsp:cNvPr id="0" name=""/>
        <dsp:cNvSpPr/>
      </dsp:nvSpPr>
      <dsp:spPr>
        <a:xfrm>
          <a:off x="6364501" y="3215830"/>
          <a:ext cx="2336206" cy="1513331"/>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US" sz="1300" b="1" kern="1200"/>
            <a:t>Communication or Role clarity?</a:t>
          </a:r>
        </a:p>
      </dsp:txBody>
      <dsp:txXfrm>
        <a:off x="7098606" y="3627406"/>
        <a:ext cx="1568858" cy="1068512"/>
      </dsp:txXfrm>
    </dsp:sp>
    <dsp:sp modelId="{45EE2B23-E721-4907-9514-476FE3C43934}">
      <dsp:nvSpPr>
        <dsp:cNvPr id="0" name=""/>
        <dsp:cNvSpPr/>
      </dsp:nvSpPr>
      <dsp:spPr>
        <a:xfrm>
          <a:off x="2488644" y="3215830"/>
          <a:ext cx="2336206" cy="1513331"/>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US" sz="1300" b="1" kern="1200"/>
            <a:t>Decision making?</a:t>
          </a:r>
        </a:p>
        <a:p>
          <a:pPr marL="114300" lvl="1" indent="-114300" algn="l" defTabSz="577850">
            <a:lnSpc>
              <a:spcPct val="90000"/>
            </a:lnSpc>
            <a:spcBef>
              <a:spcPct val="0"/>
            </a:spcBef>
            <a:spcAft>
              <a:spcPct val="15000"/>
            </a:spcAft>
            <a:buChar char="•"/>
          </a:pPr>
          <a:r>
            <a:rPr lang="en-US" sz="1300" b="1" kern="1200"/>
            <a:t>Human error?</a:t>
          </a:r>
        </a:p>
      </dsp:txBody>
      <dsp:txXfrm>
        <a:off x="2521887" y="3627406"/>
        <a:ext cx="1568858" cy="1068512"/>
      </dsp:txXfrm>
    </dsp:sp>
    <dsp:sp modelId="{CAB733B9-3D31-4AF9-B82B-C22D18592703}">
      <dsp:nvSpPr>
        <dsp:cNvPr id="0" name=""/>
        <dsp:cNvSpPr/>
      </dsp:nvSpPr>
      <dsp:spPr>
        <a:xfrm>
          <a:off x="6300349" y="0"/>
          <a:ext cx="2336206" cy="1513331"/>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US" sz="1300" b="1" kern="1200"/>
            <a:t>Teamwork?</a:t>
          </a:r>
        </a:p>
        <a:p>
          <a:pPr marL="114300" lvl="1" indent="-114300" algn="l" defTabSz="577850">
            <a:lnSpc>
              <a:spcPct val="90000"/>
            </a:lnSpc>
            <a:spcBef>
              <a:spcPct val="0"/>
            </a:spcBef>
            <a:spcAft>
              <a:spcPct val="15000"/>
            </a:spcAft>
            <a:buChar char="•"/>
          </a:pPr>
          <a:r>
            <a:rPr lang="en-US" sz="1300" b="1" kern="1200"/>
            <a:t>Situational awareness?</a:t>
          </a:r>
        </a:p>
      </dsp:txBody>
      <dsp:txXfrm>
        <a:off x="7034454" y="33243"/>
        <a:ext cx="1568858" cy="1068512"/>
      </dsp:txXfrm>
    </dsp:sp>
    <dsp:sp modelId="{E746E22C-D90E-44B9-A9CB-390B35D4E03D}">
      <dsp:nvSpPr>
        <dsp:cNvPr id="0" name=""/>
        <dsp:cNvSpPr/>
      </dsp:nvSpPr>
      <dsp:spPr>
        <a:xfrm>
          <a:off x="2488644" y="0"/>
          <a:ext cx="2336206" cy="1513331"/>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t" anchorCtr="0">
          <a:noAutofit/>
        </a:bodyPr>
        <a:lstStyle/>
        <a:p>
          <a:pPr marL="114300" lvl="1" indent="-114300" algn="l" defTabSz="577850">
            <a:lnSpc>
              <a:spcPct val="90000"/>
            </a:lnSpc>
            <a:spcBef>
              <a:spcPct val="0"/>
            </a:spcBef>
            <a:spcAft>
              <a:spcPct val="15000"/>
            </a:spcAft>
            <a:buChar char="•"/>
          </a:pPr>
          <a:r>
            <a:rPr lang="en-US" sz="1300" b="1" kern="1200"/>
            <a:t>Supporting roles identified?</a:t>
          </a:r>
        </a:p>
      </dsp:txBody>
      <dsp:txXfrm>
        <a:off x="2521887" y="33243"/>
        <a:ext cx="1568858" cy="1068512"/>
      </dsp:txXfrm>
    </dsp:sp>
    <dsp:sp modelId="{2417EACD-8992-41DA-A28F-CE7DEF9DB599}">
      <dsp:nvSpPr>
        <dsp:cNvPr id="0" name=""/>
        <dsp:cNvSpPr/>
      </dsp:nvSpPr>
      <dsp:spPr>
        <a:xfrm>
          <a:off x="3467581" y="269562"/>
          <a:ext cx="2047727" cy="2047727"/>
        </a:xfrm>
        <a:prstGeom prst="pieWedg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a:t>Equipment</a:t>
          </a:r>
        </a:p>
      </dsp:txBody>
      <dsp:txXfrm>
        <a:off x="4067346" y="869327"/>
        <a:ext cx="1447962" cy="1447962"/>
      </dsp:txXfrm>
    </dsp:sp>
    <dsp:sp modelId="{CDCC7C23-08CF-4C0E-AC17-7BA7E3D70595}">
      <dsp:nvSpPr>
        <dsp:cNvPr id="0" name=""/>
        <dsp:cNvSpPr/>
      </dsp:nvSpPr>
      <dsp:spPr>
        <a:xfrm rot="5400000">
          <a:off x="5609891" y="269562"/>
          <a:ext cx="2047727" cy="2047727"/>
        </a:xfrm>
        <a:prstGeom prst="pieWedg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100000"/>
            </a:lnSpc>
            <a:spcBef>
              <a:spcPct val="0"/>
            </a:spcBef>
            <a:spcAft>
              <a:spcPts val="0"/>
            </a:spcAft>
            <a:buNone/>
          </a:pPr>
          <a:r>
            <a:rPr lang="en-US" sz="2000" b="1" kern="1200"/>
            <a:t>Human</a:t>
          </a:r>
        </a:p>
      </dsp:txBody>
      <dsp:txXfrm rot="-5400000">
        <a:off x="5609891" y="869327"/>
        <a:ext cx="1447962" cy="1447962"/>
      </dsp:txXfrm>
    </dsp:sp>
    <dsp:sp modelId="{F32DCE18-DC51-4F5D-881A-E5A965E13A9F}">
      <dsp:nvSpPr>
        <dsp:cNvPr id="0" name=""/>
        <dsp:cNvSpPr/>
      </dsp:nvSpPr>
      <dsp:spPr>
        <a:xfrm rot="10800000">
          <a:off x="5609891" y="2411872"/>
          <a:ext cx="2047727" cy="2047727"/>
        </a:xfrm>
        <a:prstGeom prst="pieWedg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a:t>Processes</a:t>
          </a:r>
        </a:p>
      </dsp:txBody>
      <dsp:txXfrm rot="10800000">
        <a:off x="5609891" y="2411872"/>
        <a:ext cx="1447962" cy="1447962"/>
      </dsp:txXfrm>
    </dsp:sp>
    <dsp:sp modelId="{E9393F72-832B-424A-B485-EF5280B305C6}">
      <dsp:nvSpPr>
        <dsp:cNvPr id="0" name=""/>
        <dsp:cNvSpPr/>
      </dsp:nvSpPr>
      <dsp:spPr>
        <a:xfrm rot="16200000">
          <a:off x="3467581" y="2411872"/>
          <a:ext cx="2047727" cy="2047727"/>
        </a:xfrm>
        <a:prstGeom prst="pieWedge">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100000"/>
            </a:lnSpc>
            <a:spcBef>
              <a:spcPct val="0"/>
            </a:spcBef>
            <a:spcAft>
              <a:spcPts val="0"/>
            </a:spcAft>
            <a:buNone/>
          </a:pPr>
          <a:r>
            <a:rPr lang="en-US" sz="1400" b="1" kern="1200"/>
            <a:t>Systems/</a:t>
          </a:r>
        </a:p>
        <a:p>
          <a:pPr marL="0" lvl="0" indent="0" algn="ctr" defTabSz="622300">
            <a:lnSpc>
              <a:spcPct val="100000"/>
            </a:lnSpc>
            <a:spcBef>
              <a:spcPct val="0"/>
            </a:spcBef>
            <a:spcAft>
              <a:spcPts val="0"/>
            </a:spcAft>
            <a:buNone/>
          </a:pPr>
          <a:r>
            <a:rPr lang="en-US" sz="1400" b="1" kern="1200"/>
            <a:t>Environmental Factors</a:t>
          </a:r>
        </a:p>
      </dsp:txBody>
      <dsp:txXfrm rot="5400000">
        <a:off x="4067346" y="2411872"/>
        <a:ext cx="1447962" cy="1447962"/>
      </dsp:txXfrm>
    </dsp:sp>
    <dsp:sp modelId="{B4CC3B70-8BF4-4E87-9C76-C37EA14A9084}">
      <dsp:nvSpPr>
        <dsp:cNvPr id="0" name=""/>
        <dsp:cNvSpPr/>
      </dsp:nvSpPr>
      <dsp:spPr>
        <a:xfrm>
          <a:off x="5209095" y="1938956"/>
          <a:ext cx="707009" cy="614791"/>
        </a:xfrm>
        <a:prstGeom prst="circularArrow">
          <a:avLst/>
        </a:prstGeom>
        <a:solidFill>
          <a:schemeClr val="dk2">
            <a:tint val="60000"/>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236B7A-CD28-4E65-966B-A6C1550F932F}">
      <dsp:nvSpPr>
        <dsp:cNvPr id="0" name=""/>
        <dsp:cNvSpPr/>
      </dsp:nvSpPr>
      <dsp:spPr>
        <a:xfrm rot="10800000">
          <a:off x="5209095" y="2175414"/>
          <a:ext cx="707009" cy="614791"/>
        </a:xfrm>
        <a:prstGeom prst="circularArrow">
          <a:avLst/>
        </a:prstGeom>
        <a:solidFill>
          <a:schemeClr val="dk2">
            <a:tint val="60000"/>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6">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5116E32-0BA7-357B-4D8A-A5E49EDB1E3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B2E5F1-9879-887C-4E5E-4259A4639C5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55B40A-BC77-7147-BD53-F69203532955}" type="datetimeFigureOut">
              <a:rPr lang="en-US" smtClean="0"/>
              <a:t>9/23/2026</a:t>
            </a:fld>
            <a:endParaRPr lang="en-US"/>
          </a:p>
        </p:txBody>
      </p:sp>
      <p:sp>
        <p:nvSpPr>
          <p:cNvPr id="4" name="Footer Placeholder 3">
            <a:extLst>
              <a:ext uri="{FF2B5EF4-FFF2-40B4-BE49-F238E27FC236}">
                <a16:creationId xmlns:a16="http://schemas.microsoft.com/office/drawing/2014/main" id="{BF52D1CB-E162-1682-D659-716BEDC6987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5" name="Slide Number Placeholder 4">
            <a:extLst>
              <a:ext uri="{FF2B5EF4-FFF2-40B4-BE49-F238E27FC236}">
                <a16:creationId xmlns:a16="http://schemas.microsoft.com/office/drawing/2014/main" id="{18A218E2-4F44-0D75-0DB7-325BEE6A3B5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5A7FFC-A7D2-E04A-82F4-3D88ECA6F388}" type="slidenum">
              <a:rPr lang="en-US" smtClean="0"/>
              <a:t>‹#›</a:t>
            </a:fld>
            <a:endParaRPr lang="en-US"/>
          </a:p>
        </p:txBody>
      </p:sp>
    </p:spTree>
    <p:extLst>
      <p:ext uri="{BB962C8B-B14F-4D97-AF65-F5344CB8AC3E}">
        <p14:creationId xmlns:p14="http://schemas.microsoft.com/office/powerpoint/2010/main" val="165217404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8B6181-BB6F-794D-87D1-9B8DAFF1799B}"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5D7ECA-4A5A-A94E-BAF7-2A9B515D046F}" type="slidenum">
              <a:rPr lang="en-US" smtClean="0"/>
              <a:t>‹#›</a:t>
            </a:fld>
            <a:endParaRPr lang="en-US"/>
          </a:p>
        </p:txBody>
      </p:sp>
    </p:spTree>
    <p:extLst>
      <p:ext uri="{BB962C8B-B14F-4D97-AF65-F5344CB8AC3E}">
        <p14:creationId xmlns:p14="http://schemas.microsoft.com/office/powerpoint/2010/main" val="193574444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5" name="Slide Number Placeholder 4"/>
          <p:cNvSpPr>
            <a:spLocks noGrp="1"/>
          </p:cNvSpPr>
          <p:nvPr>
            <p:ph type="sldNum" sz="quarter" idx="5"/>
          </p:nvPr>
        </p:nvSpPr>
        <p:spPr/>
        <p:txBody>
          <a:bodyPr/>
          <a:lstStyle/>
          <a:p>
            <a:fld id="{355D7ECA-4A5A-A94E-BAF7-2A9B515D046F}" type="slidenum">
              <a:rPr lang="en-US" smtClean="0"/>
              <a:t>5</a:t>
            </a:fld>
            <a:endParaRPr lang="en-US"/>
          </a:p>
        </p:txBody>
      </p:sp>
    </p:spTree>
    <p:extLst>
      <p:ext uri="{BB962C8B-B14F-4D97-AF65-F5344CB8AC3E}">
        <p14:creationId xmlns:p14="http://schemas.microsoft.com/office/powerpoint/2010/main" val="105078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5" name="Slide Number Placeholder 4"/>
          <p:cNvSpPr>
            <a:spLocks noGrp="1"/>
          </p:cNvSpPr>
          <p:nvPr>
            <p:ph type="sldNum" sz="quarter" idx="5"/>
          </p:nvPr>
        </p:nvSpPr>
        <p:spPr/>
        <p:txBody>
          <a:bodyPr/>
          <a:lstStyle/>
          <a:p>
            <a:fld id="{355D7ECA-4A5A-A94E-BAF7-2A9B515D046F}" type="slidenum">
              <a:rPr lang="en-US" smtClean="0"/>
              <a:t>6</a:t>
            </a:fld>
            <a:endParaRPr lang="en-US"/>
          </a:p>
        </p:txBody>
      </p:sp>
    </p:spTree>
    <p:extLst>
      <p:ext uri="{BB962C8B-B14F-4D97-AF65-F5344CB8AC3E}">
        <p14:creationId xmlns:p14="http://schemas.microsoft.com/office/powerpoint/2010/main" val="1050789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a:solidFill>
                  <a:schemeClr val="tx1"/>
                </a:solidFill>
                <a:latin typeface="+mn-lt"/>
                <a:ea typeface="+mn-ea"/>
                <a:cs typeface="+mn-cs"/>
              </a:rPr>
              <a:t>700 deaths occur annually from pregnancy related complications, along with tens of thousands of cases of severe maternal morbidity — often from preventable causes.</a:t>
            </a:r>
          </a:p>
          <a:p>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SMM is stressful and affects the woman, her family and friends, and the overall community. For example, women who experience SMM may be at increased risk of post-traumatic stress disorder symptoms during the 6–8 weeks after delivery.22 </a:t>
            </a:r>
          </a:p>
          <a:p>
            <a:endParaRPr lang="en-US" sz="1200" b="1" i="0" u="none" strike="noStrike" kern="1200" baseline="0">
              <a:solidFill>
                <a:schemeClr val="tx1"/>
              </a:solidFill>
              <a:latin typeface="+mn-lt"/>
              <a:ea typeface="+mn-ea"/>
              <a:cs typeface="+mn-cs"/>
            </a:endParaRPr>
          </a:p>
          <a:p>
            <a:r>
              <a:rPr lang="en-US" sz="1200" b="1" i="0" u="none" strike="noStrike" kern="1200" baseline="0">
                <a:solidFill>
                  <a:schemeClr val="tx1"/>
                </a:solidFill>
                <a:latin typeface="+mn-lt"/>
                <a:ea typeface="+mn-ea"/>
                <a:cs typeface="+mn-cs"/>
              </a:rPr>
              <a:t>Single-state studies suggest that </a:t>
            </a:r>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Subsequent hospitalizations during the year after delivery may be higher for women who experience SMM, even when those with preexisting chronic conditions are excluded,23 </a:t>
            </a:r>
          </a:p>
          <a:p>
            <a:r>
              <a:rPr lang="en-US" sz="1200" b="0" i="0" u="none" strike="noStrike" kern="1200" baseline="0">
                <a:solidFill>
                  <a:schemeClr val="tx1"/>
                </a:solidFill>
                <a:latin typeface="+mn-lt"/>
                <a:ea typeface="+mn-ea"/>
                <a:cs typeface="+mn-cs"/>
              </a:rPr>
              <a:t>Women with SMM may have an increased likelihood for emergency department visits 90 days after delivery,24 and </a:t>
            </a:r>
          </a:p>
          <a:p>
            <a:r>
              <a:rPr lang="en-US" sz="1200" b="0" i="0" u="none" strike="noStrike" kern="1200" baseline="0">
                <a:solidFill>
                  <a:schemeClr val="tx1"/>
                </a:solidFill>
                <a:latin typeface="+mn-lt"/>
                <a:ea typeface="+mn-ea"/>
                <a:cs typeface="+mn-cs"/>
              </a:rPr>
              <a:t>Women with hypertensive disorders of pregnancy (HDP) had higher hospitalization readmission rates for cardiovascular disease, with Black women having a higher rate than White and Hispanic women.25 </a:t>
            </a:r>
          </a:p>
          <a:p>
            <a:endParaRPr lang="en-US" sz="1200" b="0" i="0" u="none" strike="noStrike" kern="1200" baseline="0">
              <a:solidFill>
                <a:schemeClr val="tx1"/>
              </a:solidFill>
              <a:latin typeface="+mn-lt"/>
              <a:ea typeface="+mn-ea"/>
              <a:cs typeface="+mn-cs"/>
            </a:endParaRPr>
          </a:p>
          <a:p>
            <a:r>
              <a:rPr lang="en-US" sz="1200" b="0" i="0" u="none" strike="noStrike" kern="1200" baseline="0">
                <a:solidFill>
                  <a:schemeClr val="tx1"/>
                </a:solidFill>
                <a:latin typeface="+mn-lt"/>
                <a:ea typeface="+mn-ea"/>
                <a:cs typeface="+mn-cs"/>
              </a:rPr>
              <a:t>The average hospital cost of a delivery without SMM was </a:t>
            </a:r>
            <a:r>
              <a:rPr lang="en-US" sz="1200" b="1" i="0" u="none" strike="noStrike" kern="1200" baseline="0">
                <a:solidFill>
                  <a:schemeClr val="tx1"/>
                </a:solidFill>
                <a:latin typeface="+mn-lt"/>
                <a:ea typeface="+mn-ea"/>
                <a:cs typeface="+mn-cs"/>
              </a:rPr>
              <a:t>$4,300</a:t>
            </a:r>
            <a:r>
              <a:rPr lang="en-US" sz="1200" b="0" i="0" u="none" strike="noStrike" kern="1200" baseline="0">
                <a:solidFill>
                  <a:schemeClr val="tx1"/>
                </a:solidFill>
                <a:latin typeface="+mn-lt"/>
                <a:ea typeface="+mn-ea"/>
                <a:cs typeface="+mn-cs"/>
              </a:rPr>
              <a:t>, compared with </a:t>
            </a:r>
            <a:r>
              <a:rPr lang="en-US" sz="1200" b="1" i="0" u="none" strike="noStrike" kern="1200" baseline="0">
                <a:solidFill>
                  <a:schemeClr val="tx1"/>
                </a:solidFill>
                <a:latin typeface="+mn-lt"/>
                <a:ea typeface="+mn-ea"/>
                <a:cs typeface="+mn-cs"/>
              </a:rPr>
              <a:t>$11,000 </a:t>
            </a:r>
            <a:r>
              <a:rPr lang="en-US" sz="1200" b="0" i="0" u="none" strike="noStrike" kern="1200" baseline="0">
                <a:solidFill>
                  <a:schemeClr val="tx1"/>
                </a:solidFill>
                <a:latin typeface="+mn-lt"/>
                <a:ea typeface="+mn-ea"/>
                <a:cs typeface="+mn-cs"/>
              </a:rPr>
              <a:t>for a delivery with any SMM, from 2011 to 2012.26</a:t>
            </a:r>
          </a:p>
          <a:p>
            <a:endParaRPr lang="en-US" sz="1200" b="0" i="0" u="none" strike="noStrike" kern="1200" baseline="0">
              <a:solidFill>
                <a:schemeClr val="tx1"/>
              </a:solidFill>
              <a:latin typeface="+mn-lt"/>
              <a:ea typeface="+mn-ea"/>
              <a:cs typeface="+mn-cs"/>
            </a:endParaRPr>
          </a:p>
          <a:p>
            <a:endParaRPr lang="en-US"/>
          </a:p>
        </p:txBody>
      </p:sp>
      <p:sp>
        <p:nvSpPr>
          <p:cNvPr id="4" name="Footer Placeholder 3"/>
          <p:cNvSpPr>
            <a:spLocks noGrp="1"/>
          </p:cNvSpPr>
          <p:nvPr>
            <p:ph type="ftr" sz="quarter" idx="4"/>
          </p:nvPr>
        </p:nvSpPr>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5" name="Slide Number Placeholder 4"/>
          <p:cNvSpPr>
            <a:spLocks noGrp="1"/>
          </p:cNvSpPr>
          <p:nvPr>
            <p:ph type="sldNum" sz="quarter" idx="5"/>
          </p:nvPr>
        </p:nvSpPr>
        <p:spPr/>
        <p:txBody>
          <a:bodyPr/>
          <a:lstStyle/>
          <a:p>
            <a:fld id="{355D7ECA-4A5A-A94E-BAF7-2A9B515D046F}" type="slidenum">
              <a:rPr lang="en-US" smtClean="0"/>
              <a:t>8</a:t>
            </a:fld>
            <a:endParaRPr lang="en-US"/>
          </a:p>
        </p:txBody>
      </p:sp>
    </p:spTree>
    <p:extLst>
      <p:ext uri="{BB962C8B-B14F-4D97-AF65-F5344CB8AC3E}">
        <p14:creationId xmlns:p14="http://schemas.microsoft.com/office/powerpoint/2010/main" val="4079158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a:p>
            <a:r>
              <a:rPr lang="en-US"/>
              <a:t>
</a:t>
            </a:r>
          </a:p>
        </p:txBody>
      </p:sp>
      <p:sp>
        <p:nvSpPr>
          <p:cNvPr id="5" name="Slide Number Placeholder 4"/>
          <p:cNvSpPr>
            <a:spLocks noGrp="1"/>
          </p:cNvSpPr>
          <p:nvPr>
            <p:ph type="sldNum" sz="quarter" idx="5"/>
          </p:nvPr>
        </p:nvSpPr>
        <p:spPr/>
        <p:txBody>
          <a:bodyPr/>
          <a:lstStyle/>
          <a:p>
            <a:fld id="{355D7ECA-4A5A-A94E-BAF7-2A9B515D046F}" type="slidenum">
              <a:rPr lang="en-US" smtClean="0"/>
              <a:t>13</a:t>
            </a:fld>
            <a:endParaRPr lang="en-US"/>
          </a:p>
        </p:txBody>
      </p:sp>
    </p:spTree>
    <p:extLst>
      <p:ext uri="{BB962C8B-B14F-4D97-AF65-F5344CB8AC3E}">
        <p14:creationId xmlns:p14="http://schemas.microsoft.com/office/powerpoint/2010/main" val="2440278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577005" y="1016955"/>
            <a:ext cx="9140954" cy="3346590"/>
          </a:xfrm>
          <a:prstGeom prst="rect">
            <a:avLst/>
          </a:prstGeom>
        </p:spPr>
        <p:txBody>
          <a:bodyPr vert="horz" lIns="91440" tIns="45720" rIns="91440" bIns="45720" rtlCol="0" anchor="t">
            <a:normAutofit/>
          </a:bodyPr>
          <a:lstStyle>
            <a:lvl1pPr>
              <a:defRPr lang="en-US" sz="7200" cap="all" baseline="0" dirty="0">
                <a:solidFill>
                  <a:schemeClr val="bg1"/>
                </a:solidFill>
                <a:latin typeface="+mj-lt"/>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462963" y="4869030"/>
            <a:ext cx="7152030" cy="987254"/>
          </a:xfrm>
          <a:prstGeom prst="rect">
            <a:avLst/>
          </a:prstGeom>
        </p:spPr>
        <p:txBody>
          <a:bodyPr vert="horz" lIns="91440" tIns="45720" rIns="91440" bIns="45720" rtlCol="0" anchor="b">
            <a:normAutofit/>
          </a:bodyPr>
          <a:lstStyle>
            <a:lvl1pPr marL="0" indent="0">
              <a:buNone/>
              <a:defRPr lang="en-US" sz="2000" b="1" i="0" dirty="0">
                <a:solidFill>
                  <a:schemeClr val="bg1"/>
                </a:solidFill>
                <a:latin typeface="Arial" panose="020B0604020202020204" pitchFamily="34" charset="0"/>
                <a:cs typeface="Arial" panose="020B0604020202020204" pitchFamily="34" charset="0"/>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33400" y="6492240"/>
            <a:ext cx="8582023" cy="365760"/>
          </a:xfrm>
          <a:prstGeom prst="rect">
            <a:avLst/>
          </a:prstGeom>
        </p:spPr>
        <p:txBody>
          <a:bodyPr/>
          <a:lstStyle>
            <a:lvl1pPr>
              <a:defRPr>
                <a:solidFill>
                  <a:schemeClr val="bg1"/>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110041" y="6477000"/>
            <a:ext cx="1885955" cy="381000"/>
          </a:xfrm>
          <a:prstGeom prst="rect">
            <a:avLst/>
          </a:prstGeom>
        </p:spPr>
        <p:txBody>
          <a:bodyPr/>
          <a:lstStyle>
            <a:lvl1pPr>
              <a:defRPr>
                <a:solidFill>
                  <a:schemeClr val="bg1"/>
                </a:solidFill>
              </a:defRPr>
            </a:lvl1pPr>
          </a:lstStyle>
          <a:p>
            <a:fld id="{7ADFFA75-6BAE-E042-968E-34310F69C0DF}" type="datetime1">
              <a:rPr lang="en-US" smtClean="0"/>
              <a:t>9/23/2026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8" y="6492240"/>
            <a:ext cx="657221" cy="365761"/>
          </a:xfrm>
          <a:prstGeom prst="rect">
            <a:avLst/>
          </a:prstGeom>
        </p:spPr>
        <p:txBody>
          <a:bodyPr/>
          <a:lstStyle>
            <a:lvl1pPr>
              <a:defRPr>
                <a:solidFill>
                  <a:schemeClr val="bg1"/>
                </a:solidFill>
              </a:defRPr>
            </a:lvl1pPr>
          </a:lstStyle>
          <a:p>
            <a:fld id="{9D2CD208-39BE-9A43-9376-EC7C2779D1A7}" type="slidenum">
              <a:rPr lang="en-US" smtClean="0"/>
              <a:t>‹#›</a:t>
            </a:fld>
            <a:endParaRPr lang="en-US"/>
          </a:p>
        </p:txBody>
      </p:sp>
      <p:sp>
        <p:nvSpPr>
          <p:cNvPr id="7" name="Rectangle 6">
            <a:extLst>
              <a:ext uri="{FF2B5EF4-FFF2-40B4-BE49-F238E27FC236}">
                <a16:creationId xmlns:a16="http://schemas.microsoft.com/office/drawing/2014/main" id="{6631FF2A-9DA0-DC5C-0C53-91FDE15093DD}"/>
              </a:ext>
            </a:extLst>
          </p:cNvPr>
          <p:cNvSpPr/>
          <p:nvPr/>
        </p:nvSpPr>
        <p:spPr>
          <a:xfrm>
            <a:off x="9110040" y="6155911"/>
            <a:ext cx="3081959" cy="64008"/>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CA4208E-B529-0934-86E0-24278D43C68A}"/>
              </a:ext>
            </a:extLst>
          </p:cNvPr>
          <p:cNvSpPr/>
          <p:nvPr/>
        </p:nvSpPr>
        <p:spPr>
          <a:xfrm>
            <a:off x="3467745" y="6155911"/>
            <a:ext cx="5642289"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6857956"/>
      </p:ext>
    </p:extLst>
  </p:cSld>
  <p:clrMapOvr>
    <a:masterClrMapping/>
  </p:clrMapOvr>
  <p:hf sldNum="0" hdr="0" ftr="0" dt="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3398" y="1016955"/>
            <a:ext cx="11125201" cy="746759"/>
          </a:xfrm>
          <a:prstGeom prst="rect">
            <a:avLst/>
          </a:prstGeom>
        </p:spPr>
        <p:txBody>
          <a:bodyPr anchor="t">
            <a:normAutofit/>
          </a:bodyPr>
          <a:lstStyle>
            <a:lvl1pPr>
              <a:defRPr sz="3600" cap="all" baseline="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533398" y="1748474"/>
            <a:ext cx="11125202" cy="472852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E5526932-58BC-3B05-A619-8FE2BA7973DD}"/>
              </a:ext>
            </a:extLst>
          </p:cNvPr>
          <p:cNvSpPr/>
          <p:nvPr/>
        </p:nvSpPr>
        <p:spPr>
          <a:xfrm>
            <a:off x="634030" y="565606"/>
            <a:ext cx="11557968"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ooter Placeholder 8">
            <a:extLst>
              <a:ext uri="{FF2B5EF4-FFF2-40B4-BE49-F238E27FC236}">
                <a16:creationId xmlns:a16="http://schemas.microsoft.com/office/drawing/2014/main" id="{E4751EC6-9764-CDDF-E8BC-793AD483E0A9}"/>
              </a:ext>
            </a:extLst>
          </p:cNvPr>
          <p:cNvSpPr>
            <a:spLocks noGrp="1"/>
          </p:cNvSpPr>
          <p:nvPr>
            <p:ph type="ftr" sz="quarter" idx="11"/>
          </p:nvPr>
        </p:nvSpPr>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8" name="Date Placeholder 7">
            <a:extLst>
              <a:ext uri="{FF2B5EF4-FFF2-40B4-BE49-F238E27FC236}">
                <a16:creationId xmlns:a16="http://schemas.microsoft.com/office/drawing/2014/main" id="{DA395EC9-5212-9F09-E9FA-0AB62AFB6D99}"/>
              </a:ext>
            </a:extLst>
          </p:cNvPr>
          <p:cNvSpPr>
            <a:spLocks noGrp="1"/>
          </p:cNvSpPr>
          <p:nvPr>
            <p:ph type="dt" sz="half" idx="10"/>
          </p:nvPr>
        </p:nvSpPr>
        <p:spPr/>
        <p:txBody>
          <a:bodyPr/>
          <a:lstStyle/>
          <a:p>
            <a:fld id="{B5469C37-C5FE-1F46-BAC8-455B76AB09F5}" type="datetime1">
              <a:rPr lang="en-US" smtClean="0"/>
              <a:t>9/23/2026</a:t>
            </a:fld>
            <a:endParaRPr lang="en-US"/>
          </a:p>
        </p:txBody>
      </p:sp>
      <p:sp>
        <p:nvSpPr>
          <p:cNvPr id="10" name="Slide Number Placeholder 9">
            <a:extLst>
              <a:ext uri="{FF2B5EF4-FFF2-40B4-BE49-F238E27FC236}">
                <a16:creationId xmlns:a16="http://schemas.microsoft.com/office/drawing/2014/main" id="{286E48EB-E81D-8C6A-DBE6-738017E5A734}"/>
              </a:ext>
            </a:extLst>
          </p:cNvPr>
          <p:cNvSpPr>
            <a:spLocks noGrp="1"/>
          </p:cNvSpPr>
          <p:nvPr>
            <p:ph type="sldNum" sz="quarter" idx="12"/>
          </p:nvPr>
        </p:nvSpPr>
        <p:spPr/>
        <p:txBody>
          <a:bodyPr/>
          <a:lstStyle/>
          <a:p>
            <a:fld id="{9D2CD208-39BE-9A43-9376-EC7C2779D1A7}" type="slidenum">
              <a:rPr lang="en-US" smtClean="0"/>
              <a:t>‹#›</a:t>
            </a:fld>
            <a:endParaRPr lang="en-US"/>
          </a:p>
        </p:txBody>
      </p:sp>
    </p:spTree>
    <p:extLst>
      <p:ext uri="{BB962C8B-B14F-4D97-AF65-F5344CB8AC3E}">
        <p14:creationId xmlns:p14="http://schemas.microsoft.com/office/powerpoint/2010/main" val="26094360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33400" y="4572000"/>
            <a:ext cx="11125201" cy="1112520"/>
          </a:xfrm>
          <a:prstGeom prst="rect">
            <a:avLst/>
          </a:prstGeom>
        </p:spPr>
        <p:txBody>
          <a:bodyPr vert="horz" lIns="91440" tIns="45720" rIns="91440" bIns="45720" rtlCol="0" anchor="b">
            <a:noAutofit/>
          </a:bodyPr>
          <a:lstStyle>
            <a:lvl1pPr>
              <a:defRPr lang="en-US" sz="7200" cap="all" baseline="0" dirty="0">
                <a:solidFill>
                  <a:schemeClr val="tx1"/>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33400" y="5715000"/>
            <a:ext cx="11125201" cy="533400"/>
          </a:xfrm>
          <a:prstGeom prst="rect">
            <a:avLst/>
          </a:prstGeom>
        </p:spPr>
        <p:txBody>
          <a:bodyPr vert="horz" lIns="91440" tIns="45720" rIns="91440" bIns="45720" rtlCol="0" anchor="t">
            <a:normAutofit/>
          </a:bodyPr>
          <a:lstStyle>
            <a:lvl1pPr marL="0" indent="0">
              <a:buNone/>
              <a:defRPr lang="en-US" sz="2000" b="1" i="0" dirty="0">
                <a:latin typeface="Arial" panose="020B0604020202020204" pitchFamily="34" charset="0"/>
                <a:cs typeface="Arial" panose="020B0604020202020204" pitchFamily="34" charset="0"/>
              </a:defRPr>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12191999" cy="3981764"/>
          </a:xfrm>
          <a:prstGeom prst="rect">
            <a:avLst/>
          </a:prstGeom>
          <a:blipFill dpi="0" rotWithShape="1">
            <a:blip r:embed="rId2">
              <a:alphaModFix amt="60000"/>
            </a:blip>
            <a:srcRect/>
            <a:stretch>
              <a:fillRect t="-419" b="-419"/>
            </a:stretch>
          </a:blipFill>
        </p:spPr>
        <p:txBody>
          <a:bodyPr/>
          <a:lstStyle>
            <a:lvl1pPr marL="0" indent="0">
              <a:buNone/>
              <a:defRPr/>
            </a:lvl1pPr>
          </a:lstStyle>
          <a:p>
            <a:r>
              <a:rPr lang="en-US"/>
              <a:t> </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533399" y="6477000"/>
            <a:ext cx="8576637" cy="381001"/>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9110036" y="6476999"/>
            <a:ext cx="1880548" cy="381001"/>
          </a:xfrm>
          <a:prstGeom prst="rect">
            <a:avLst/>
          </a:prstGeom>
        </p:spPr>
        <p:txBody>
          <a:bodyPr/>
          <a:lstStyle>
            <a:lvl1pPr>
              <a:defRPr>
                <a:solidFill>
                  <a:schemeClr val="tx2"/>
                </a:solidFill>
              </a:defRPr>
            </a:lvl1pPr>
          </a:lstStyle>
          <a:p>
            <a:fld id="{9AC8D053-D1FE-A54D-9667-80076274CF48}" type="datetime1">
              <a:rPr lang="en-US" smtClean="0"/>
              <a:t>9/23/2026</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0995976" y="6477000"/>
            <a:ext cx="662624" cy="381001"/>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Tree>
    <p:extLst>
      <p:ext uri="{BB962C8B-B14F-4D97-AF65-F5344CB8AC3E}">
        <p14:creationId xmlns:p14="http://schemas.microsoft.com/office/powerpoint/2010/main" val="4217435355"/>
      </p:ext>
    </p:extLst>
  </p:cSld>
  <p:clrMapOvr>
    <a:overrideClrMapping bg1="dk1" tx1="lt1" bg2="dk2" tx2="lt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786071" y="1016955"/>
            <a:ext cx="3872530" cy="3726811"/>
          </a:xfrm>
          <a:prstGeom prst="rect">
            <a:avLst/>
          </a:prstGeom>
        </p:spPr>
        <p:txBody>
          <a:bodyPr vert="horz" lIns="91440" tIns="45720" rIns="91440" bIns="45720" rtlCol="0" anchor="t">
            <a:normAutofit/>
          </a:bodyPr>
          <a:lstStyle>
            <a:lvl1pPr>
              <a:defRPr lang="en-US" sz="5000" cap="all" baseline="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786071" y="5134926"/>
            <a:ext cx="3868420" cy="1113474"/>
          </a:xfrm>
          <a:prstGeom prst="rect">
            <a:avLst/>
          </a:prstGeom>
        </p:spPr>
        <p:txBody>
          <a:bodyPr vert="horz" lIns="91440" tIns="45720" rIns="91440" bIns="45720" rtlCol="0" anchor="b">
            <a:normAutofit/>
          </a:bodyPr>
          <a:lstStyle>
            <a:lvl1pPr marL="0" indent="0">
              <a:buNone/>
              <a:defRPr lang="en-US" sz="2000" b="1" i="0" dirty="0">
                <a:solidFill>
                  <a:schemeClr val="tx2"/>
                </a:solidFill>
                <a:latin typeface="Arial" panose="020B0604020202020204" pitchFamily="34" charset="0"/>
                <a:cs typeface="Arial" panose="020B0604020202020204" pitchFamily="34" charset="0"/>
              </a:defRPr>
            </a:lvl1pPr>
          </a:lstStyle>
          <a:p>
            <a:pPr lvl="0"/>
            <a:r>
              <a:rPr lang="en-US"/>
              <a:t>Click to edit Master subtitle style</a:t>
            </a:r>
          </a:p>
        </p:txBody>
      </p:sp>
      <p:sp>
        <p:nvSpPr>
          <p:cNvPr id="10" name="Picture Placeholder 9">
            <a:extLst>
              <a:ext uri="{FF2B5EF4-FFF2-40B4-BE49-F238E27FC236}">
                <a16:creationId xmlns:a16="http://schemas.microsoft.com/office/drawing/2014/main" id="{77BE7EAD-CCCA-EA7C-0263-265AA3E43C5E}"/>
              </a:ext>
            </a:extLst>
          </p:cNvPr>
          <p:cNvSpPr>
            <a:spLocks noGrp="1"/>
          </p:cNvSpPr>
          <p:nvPr>
            <p:ph type="pic" sz="quarter" idx="14" hasCustomPrompt="1"/>
          </p:nvPr>
        </p:nvSpPr>
        <p:spPr>
          <a:xfrm>
            <a:off x="0" y="0"/>
            <a:ext cx="7224095" cy="6858000"/>
          </a:xfrm>
          <a:custGeom>
            <a:avLst/>
            <a:gdLst>
              <a:gd name="connsiteX0" fmla="*/ 0 w 7224095"/>
              <a:gd name="connsiteY0" fmla="*/ 629614 h 6858000"/>
              <a:gd name="connsiteX1" fmla="*/ 7224095 w 7224095"/>
              <a:gd name="connsiteY1" fmla="*/ 629614 h 6858000"/>
              <a:gd name="connsiteX2" fmla="*/ 7224095 w 7224095"/>
              <a:gd name="connsiteY2" fmla="*/ 6858000 h 6858000"/>
              <a:gd name="connsiteX3" fmla="*/ 0 w 7224095"/>
              <a:gd name="connsiteY3" fmla="*/ 6858000 h 6858000"/>
              <a:gd name="connsiteX4" fmla="*/ 0 w 7224095"/>
              <a:gd name="connsiteY4" fmla="*/ 0 h 6858000"/>
              <a:gd name="connsiteX5" fmla="*/ 7224095 w 7224095"/>
              <a:gd name="connsiteY5" fmla="*/ 0 h 6858000"/>
              <a:gd name="connsiteX6" fmla="*/ 7224095 w 7224095"/>
              <a:gd name="connsiteY6" fmla="*/ 565606 h 6858000"/>
              <a:gd name="connsiteX7" fmla="*/ 0 w 7224095"/>
              <a:gd name="connsiteY7" fmla="*/ 56560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24095" h="6858000">
                <a:moveTo>
                  <a:pt x="0" y="629614"/>
                </a:moveTo>
                <a:lnTo>
                  <a:pt x="7224095" y="629614"/>
                </a:lnTo>
                <a:lnTo>
                  <a:pt x="7224095" y="6858000"/>
                </a:lnTo>
                <a:lnTo>
                  <a:pt x="0" y="6858000"/>
                </a:lnTo>
                <a:close/>
                <a:moveTo>
                  <a:pt x="0" y="0"/>
                </a:moveTo>
                <a:lnTo>
                  <a:pt x="7224095" y="0"/>
                </a:lnTo>
                <a:lnTo>
                  <a:pt x="7224095" y="565606"/>
                </a:lnTo>
                <a:lnTo>
                  <a:pt x="0" y="565606"/>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167937" y="6476999"/>
            <a:ext cx="1895847" cy="381001"/>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0058402" y="6476999"/>
            <a:ext cx="937594" cy="381001"/>
          </a:xfrm>
          <a:prstGeom prst="rect">
            <a:avLst/>
          </a:prstGeom>
        </p:spPr>
        <p:txBody>
          <a:bodyPr/>
          <a:lstStyle>
            <a:lvl1pPr>
              <a:defRPr>
                <a:solidFill>
                  <a:schemeClr val="tx2"/>
                </a:solidFill>
                <a:effectLst/>
              </a:defRPr>
            </a:lvl1pPr>
          </a:lstStyle>
          <a:p>
            <a:fld id="{DED1EFD7-127D-AB43-AD48-43F57E994185}" type="datetime1">
              <a:rPr lang="en-US" smtClean="0"/>
              <a:t>9/23/2026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8" y="6477000"/>
            <a:ext cx="657221" cy="381001"/>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9" name="Rectangle 8">
            <a:extLst>
              <a:ext uri="{FF2B5EF4-FFF2-40B4-BE49-F238E27FC236}">
                <a16:creationId xmlns:a16="http://schemas.microsoft.com/office/drawing/2014/main" id="{F879DE85-4541-95AA-B871-7CBAD2BA1550}"/>
              </a:ext>
            </a:extLst>
          </p:cNvPr>
          <p:cNvSpPr/>
          <p:nvPr/>
        </p:nvSpPr>
        <p:spPr>
          <a:xfrm>
            <a:off x="0" y="565606"/>
            <a:ext cx="11557970"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1945068"/>
      </p:ext>
    </p:extLst>
  </p:cSld>
  <p:clrMapOvr>
    <a:masterClrMapping/>
  </p:clrMapOvr>
  <p:hf sldNum="0" hdr="0" ftr="0" dt="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533400" y="1143000"/>
            <a:ext cx="8576636" cy="5271008"/>
          </a:xfrm>
          <a:prstGeom prst="rect">
            <a:avLst/>
          </a:prstGeom>
        </p:spPr>
        <p:txBody>
          <a:bodyPr vert="horz" lIns="91440" tIns="45720" rIns="91440" bIns="45720" rtlCol="0" anchor="b">
            <a:normAutofit/>
          </a:bodyPr>
          <a:lstStyle>
            <a:lvl1pPr>
              <a:defRPr lang="en-US" sz="7200" cap="all" baseline="0" dirty="0">
                <a:solidFill>
                  <a:schemeClr val="bg2"/>
                </a:solidFill>
              </a:defRPr>
            </a:lvl1pPr>
          </a:lstStyle>
          <a:p>
            <a:pPr lvl="0"/>
            <a:r>
              <a:rPr lang="en-US"/>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33400" y="6492240"/>
            <a:ext cx="8576636" cy="365760"/>
          </a:xfrm>
          <a:prstGeom prst="rect">
            <a:avLst/>
          </a:prstGeom>
        </p:spPr>
        <p:txBody>
          <a:bodyPr/>
          <a:lstStyle>
            <a:lvl1pPr>
              <a:defRPr>
                <a:solidFill>
                  <a:schemeClr val="bg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110041" y="6492240"/>
            <a:ext cx="1891337" cy="365760"/>
          </a:xfrm>
          <a:prstGeom prst="rect">
            <a:avLst/>
          </a:prstGeom>
        </p:spPr>
        <p:txBody>
          <a:bodyPr/>
          <a:lstStyle>
            <a:lvl1pPr>
              <a:defRPr>
                <a:solidFill>
                  <a:schemeClr val="bg2"/>
                </a:solidFill>
              </a:defRPr>
            </a:lvl1pPr>
          </a:lstStyle>
          <a:p>
            <a:fld id="{77E9D82B-80A0-DE4B-8320-4401F43E07FB}" type="datetime1">
              <a:rPr lang="en-US" smtClean="0"/>
              <a:t>9/23/2026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8" y="6492240"/>
            <a:ext cx="657222" cy="365760"/>
          </a:xfrm>
          <a:prstGeom prst="rect">
            <a:avLst/>
          </a:prstGeom>
        </p:spPr>
        <p:txBody>
          <a:bodyPr/>
          <a:lstStyle>
            <a:lvl1pPr>
              <a:defRPr>
                <a:solidFill>
                  <a:schemeClr val="bg2"/>
                </a:solidFill>
              </a:defRPr>
            </a:lvl1pPr>
          </a:lstStyle>
          <a:p>
            <a:fld id="{9D2CD208-39BE-9A43-9376-EC7C2779D1A7}" type="slidenum">
              <a:rPr lang="en-US" smtClean="0"/>
              <a:t>‹#›</a:t>
            </a:fld>
            <a:endParaRPr lang="en-US"/>
          </a:p>
        </p:txBody>
      </p:sp>
      <p:sp>
        <p:nvSpPr>
          <p:cNvPr id="32" name="Rectangle 31">
            <a:extLst>
              <a:ext uri="{FF2B5EF4-FFF2-40B4-BE49-F238E27FC236}">
                <a16:creationId xmlns:a16="http://schemas.microsoft.com/office/drawing/2014/main" id="{15F1B314-6B95-45EC-8168-CEA297F1BD40}"/>
              </a:ext>
            </a:extLst>
          </p:cNvPr>
          <p:cNvSpPr/>
          <p:nvPr/>
        </p:nvSpPr>
        <p:spPr>
          <a:xfrm>
            <a:off x="634029" y="570037"/>
            <a:ext cx="8476007" cy="6154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4E8A7FA-CBEB-E74B-AC79-5D830DAFC993}"/>
              </a:ext>
            </a:extLst>
          </p:cNvPr>
          <p:cNvSpPr/>
          <p:nvPr/>
        </p:nvSpPr>
        <p:spPr>
          <a:xfrm>
            <a:off x="9110036" y="570037"/>
            <a:ext cx="3081964" cy="6154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6536490"/>
      </p:ext>
    </p:extLst>
  </p:cSld>
  <p:clrMapOvr>
    <a:overrideClrMapping bg1="dk1" tx1="lt1" bg2="dk2" tx2="lt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BAE97C67-C2EB-5515-0FDC-A535220C9DF0}"/>
              </a:ext>
            </a:extLst>
          </p:cNvPr>
          <p:cNvSpPr/>
          <p:nvPr/>
        </p:nvSpPr>
        <p:spPr>
          <a:xfrm>
            <a:off x="9110035" y="0"/>
            <a:ext cx="3081964"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533399" y="1016955"/>
            <a:ext cx="8195646" cy="1127758"/>
          </a:xfrm>
          <a:prstGeom prst="rect">
            <a:avLst/>
          </a:prstGeom>
        </p:spPr>
        <p:txBody>
          <a:bodyPr anchor="t">
            <a:normAutofit/>
          </a:bodyPr>
          <a:lstStyle>
            <a:lvl1pPr>
              <a:defRPr sz="7200" cap="all" baseline="0"/>
            </a:lvl1pPr>
          </a:lstStyle>
          <a:p>
            <a:r>
              <a:rPr lang="en-US"/>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33399" y="2510472"/>
            <a:ext cx="8190496" cy="3966527"/>
          </a:xfrm>
          <a:prstGeom prst="rect">
            <a:avLst/>
          </a:prstGeom>
        </p:spPr>
        <p:txBody>
          <a:bodyPr>
            <a:normAutofit/>
          </a:bodyPr>
          <a:lstStyle>
            <a:lvl1pPr marL="457200" indent="-457200">
              <a:lnSpc>
                <a:spcPct val="150000"/>
              </a:lnSpc>
              <a:spcBef>
                <a:spcPts val="0"/>
              </a:spcBef>
              <a:buFont typeface="+mj-lt"/>
              <a:buAutoNum type="arabicPeriod"/>
              <a:defRPr sz="2000"/>
            </a:lvl1pPr>
            <a:lvl2pPr marL="685800" indent="-457200">
              <a:lnSpc>
                <a:spcPct val="150000"/>
              </a:lnSpc>
              <a:spcBef>
                <a:spcPts val="0"/>
              </a:spcBef>
              <a:buFont typeface="+mj-lt"/>
              <a:buAutoNum type="arabicPeriod"/>
              <a:defRPr sz="2000"/>
            </a:lvl2pPr>
            <a:lvl3pPr marL="800100" indent="-342900">
              <a:lnSpc>
                <a:spcPct val="150000"/>
              </a:lnSpc>
              <a:spcBef>
                <a:spcPts val="0"/>
              </a:spcBef>
              <a:buFont typeface="+mj-lt"/>
              <a:buAutoNum type="arabicPeriod"/>
              <a:defRPr sz="2000"/>
            </a:lvl3pPr>
            <a:lvl4pPr marL="1028700" indent="-342900">
              <a:lnSpc>
                <a:spcPct val="150000"/>
              </a:lnSpc>
              <a:spcBef>
                <a:spcPts val="0"/>
              </a:spcBef>
              <a:buFont typeface="+mj-lt"/>
              <a:buAutoNum type="arabicPeriod"/>
              <a:defRPr sz="2000"/>
            </a:lvl4pPr>
            <a:lvl5pPr marL="1257300" indent="-342900">
              <a:lnSpc>
                <a:spcPct val="150000"/>
              </a:lnSpc>
              <a:spcBef>
                <a:spcPts val="0"/>
              </a:spcBef>
              <a:buFont typeface="+mj-lt"/>
              <a:buAutoNum type="arabicPeriod"/>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33399" y="6492241"/>
            <a:ext cx="5758481" cy="36576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291885" y="6492240"/>
            <a:ext cx="1763999" cy="365760"/>
          </a:xfrm>
          <a:prstGeom prst="rect">
            <a:avLst/>
          </a:prstGeom>
        </p:spPr>
        <p:txBody>
          <a:bodyPr/>
          <a:lstStyle>
            <a:lvl1pPr>
              <a:defRPr>
                <a:solidFill>
                  <a:schemeClr val="tx2"/>
                </a:solidFill>
              </a:defRPr>
            </a:lvl1pPr>
          </a:lstStyle>
          <a:p>
            <a:fld id="{8FE5CE5F-A079-7D42-ACCE-C01C38B63E1A}" type="datetime1">
              <a:rPr lang="en-US" smtClean="0"/>
              <a:t>9/23/2026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061271" y="6492241"/>
            <a:ext cx="662624" cy="36576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4" name="Rectangle 33">
            <a:extLst>
              <a:ext uri="{FF2B5EF4-FFF2-40B4-BE49-F238E27FC236}">
                <a16:creationId xmlns:a16="http://schemas.microsoft.com/office/drawing/2014/main" id="{E58CA726-6257-4F3F-9296-A3CF5DCA19DB}"/>
              </a:ext>
            </a:extLst>
          </p:cNvPr>
          <p:cNvSpPr/>
          <p:nvPr/>
        </p:nvSpPr>
        <p:spPr>
          <a:xfrm>
            <a:off x="634029" y="2144714"/>
            <a:ext cx="8476007" cy="615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586116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C713386-53DE-AEBA-6318-6C7146DE2270}"/>
              </a:ext>
            </a:extLst>
          </p:cNvPr>
          <p:cNvSpPr>
            <a:spLocks noGrp="1"/>
          </p:cNvSpPr>
          <p:nvPr>
            <p:ph type="title" hasCustomPrompt="1"/>
          </p:nvPr>
        </p:nvSpPr>
        <p:spPr>
          <a:xfrm>
            <a:off x="5343517" y="1386842"/>
            <a:ext cx="6315083" cy="1127758"/>
          </a:xfrm>
        </p:spPr>
        <p:txBody>
          <a:bodyPr>
            <a:normAutofit/>
          </a:bodyPr>
          <a:lstStyle>
            <a:lvl1pPr>
              <a:defRPr sz="7200" cap="all" baseline="0"/>
            </a:lvl1pPr>
          </a:lstStyle>
          <a:p>
            <a:r>
              <a:rPr lang="en-US"/>
              <a:t>AGENDA</a:t>
            </a:r>
          </a:p>
        </p:txBody>
      </p:sp>
      <p:sp>
        <p:nvSpPr>
          <p:cNvPr id="39" name="Picture Placeholder 38">
            <a:extLst>
              <a:ext uri="{FF2B5EF4-FFF2-40B4-BE49-F238E27FC236}">
                <a16:creationId xmlns:a16="http://schemas.microsoft.com/office/drawing/2014/main" id="{0440984A-B82C-18F1-2933-6DF295884CE0}"/>
              </a:ext>
            </a:extLst>
          </p:cNvPr>
          <p:cNvSpPr>
            <a:spLocks noGrp="1"/>
          </p:cNvSpPr>
          <p:nvPr>
            <p:ph type="pic" sz="quarter" idx="14" hasCustomPrompt="1"/>
          </p:nvPr>
        </p:nvSpPr>
        <p:spPr>
          <a:xfrm>
            <a:off x="0" y="0"/>
            <a:ext cx="4400554" cy="6858000"/>
          </a:xfrm>
          <a:blipFill>
            <a:blip r:embed="rId2">
              <a:alphaModFix amt="60000"/>
            </a:blip>
            <a:stretch>
              <a:fillRect/>
            </a:stretch>
          </a:blipFill>
        </p:spPr>
        <p:txBody>
          <a:bodyPr/>
          <a:lstStyle>
            <a:lvl1pPr marL="0" indent="0">
              <a:buNone/>
              <a:defRPr/>
            </a:lvl1pPr>
          </a:lstStyle>
          <a:p>
            <a:r>
              <a:rPr lang="en-US"/>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343518" y="2886089"/>
            <a:ext cx="6315082" cy="3336911"/>
          </a:xfrm>
          <a:prstGeom prst="rect">
            <a:avLst/>
          </a:prstGeom>
        </p:spPr>
        <p:txBody>
          <a:bodyPr>
            <a:normAutofit/>
          </a:bodyPr>
          <a:lstStyle>
            <a:lvl1pPr marL="457200" indent="-457200">
              <a:lnSpc>
                <a:spcPct val="150000"/>
              </a:lnSpc>
              <a:spcBef>
                <a:spcPts val="0"/>
              </a:spcBef>
              <a:buFont typeface="+mj-lt"/>
              <a:buAutoNum type="arabicPeriod"/>
              <a:defRPr sz="2000"/>
            </a:lvl1pPr>
            <a:lvl2pPr marL="571500" indent="-342900">
              <a:lnSpc>
                <a:spcPct val="150000"/>
              </a:lnSpc>
              <a:spcBef>
                <a:spcPts val="0"/>
              </a:spcBef>
              <a:buFont typeface="+mj-lt"/>
              <a:buAutoNum type="arabicPeriod"/>
              <a:defRPr sz="2000"/>
            </a:lvl2pPr>
            <a:lvl3pPr marL="800100" indent="-342900">
              <a:lnSpc>
                <a:spcPct val="150000"/>
              </a:lnSpc>
              <a:spcBef>
                <a:spcPts val="0"/>
              </a:spcBef>
              <a:buFont typeface="+mj-lt"/>
              <a:buAutoNum type="arabicPeriod"/>
              <a:defRPr sz="2000"/>
            </a:lvl3pPr>
            <a:lvl4pPr marL="1028700" indent="-342900">
              <a:lnSpc>
                <a:spcPct val="150000"/>
              </a:lnSpc>
              <a:spcBef>
                <a:spcPts val="0"/>
              </a:spcBef>
              <a:buFont typeface="+mj-lt"/>
              <a:buAutoNum type="arabicPeriod"/>
              <a:defRPr sz="2000"/>
            </a:lvl4pPr>
            <a:lvl5pPr>
              <a:lnSpc>
                <a:spcPct val="150000"/>
              </a:lnSpc>
              <a:spcBef>
                <a:spcPts val="0"/>
              </a:spcBef>
              <a:buFont typeface="+mj-lt"/>
              <a:buAutoNum type="arabicPeriod"/>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343518" y="6477000"/>
            <a:ext cx="3771905" cy="381001"/>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120821" y="6477000"/>
            <a:ext cx="1875160" cy="381001"/>
          </a:xfrm>
          <a:prstGeom prst="rect">
            <a:avLst/>
          </a:prstGeom>
        </p:spPr>
        <p:txBody>
          <a:bodyPr/>
          <a:lstStyle/>
          <a:p>
            <a:fld id="{E5F24FD0-3A5B-3143-B03D-6AFF7013A207}" type="datetime1">
              <a:rPr lang="en-US" smtClean="0"/>
              <a:t>9/23/2026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95986" y="6477000"/>
            <a:ext cx="662614" cy="381001"/>
          </a:xfrm>
          <a:prstGeom prst="rect">
            <a:avLst/>
          </a:prstGeom>
        </p:spPr>
        <p:txBody>
          <a:bodyPr/>
          <a:lstStyle/>
          <a:p>
            <a:fld id="{9D2CD208-39BE-9A43-9376-EC7C2779D1A7}" type="slidenum">
              <a:rPr lang="en-US" smtClean="0"/>
              <a:t>‹#›</a:t>
            </a:fld>
            <a:endParaRPr lang="en-US"/>
          </a:p>
        </p:txBody>
      </p:sp>
      <p:sp>
        <p:nvSpPr>
          <p:cNvPr id="34" name="Rectangle 33">
            <a:extLst>
              <a:ext uri="{FF2B5EF4-FFF2-40B4-BE49-F238E27FC236}">
                <a16:creationId xmlns:a16="http://schemas.microsoft.com/office/drawing/2014/main" id="{98E5CA23-2176-4B29-AB27-EDD9AC417271}"/>
              </a:ext>
            </a:extLst>
          </p:cNvPr>
          <p:cNvSpPr/>
          <p:nvPr/>
        </p:nvSpPr>
        <p:spPr>
          <a:xfrm>
            <a:off x="4400554" y="2496190"/>
            <a:ext cx="7791446"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162897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3399" y="1016955"/>
            <a:ext cx="3491539" cy="4083580"/>
          </a:xfrm>
          <a:prstGeom prst="rect">
            <a:avLst/>
          </a:prstGeom>
        </p:spPr>
        <p:txBody>
          <a:bodyPr anchor="t">
            <a:normAutofit/>
          </a:bodyPr>
          <a:lstStyle>
            <a:lvl1pPr>
              <a:defRPr sz="3600" cap="all" baseline="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4962526" y="1016955"/>
            <a:ext cx="6696073" cy="408357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533399" y="6477000"/>
            <a:ext cx="8576637" cy="381001"/>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110036" y="6477000"/>
            <a:ext cx="1891338" cy="381001"/>
          </a:xfrm>
          <a:prstGeom prst="rect">
            <a:avLst/>
          </a:prstGeom>
        </p:spPr>
        <p:txBody>
          <a:bodyPr/>
          <a:lstStyle/>
          <a:p>
            <a:fld id="{878479FA-9473-1C4B-936B-2D968FE73FBE}" type="datetime1">
              <a:rPr lang="en-US" smtClean="0"/>
              <a:t>9/23/2026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4" y="6477000"/>
            <a:ext cx="657226" cy="381001"/>
          </a:xfrm>
          <a:prstGeom prst="rect">
            <a:avLst/>
          </a:prstGeom>
        </p:spPr>
        <p:txBody>
          <a:bodyPr/>
          <a:lstStyle/>
          <a:p>
            <a:fld id="{9D2CD208-39BE-9A43-9376-EC7C2779D1A7}" type="slidenum">
              <a:rPr lang="en-US" smtClean="0"/>
              <a:t>‹#›</a:t>
            </a:fld>
            <a:endParaRPr lang="en-US"/>
          </a:p>
        </p:txBody>
      </p:sp>
      <p:sp>
        <p:nvSpPr>
          <p:cNvPr id="34" name="Rectangle 33">
            <a:extLst>
              <a:ext uri="{FF2B5EF4-FFF2-40B4-BE49-F238E27FC236}">
                <a16:creationId xmlns:a16="http://schemas.microsoft.com/office/drawing/2014/main" id="{9AE531BB-71E1-57EF-0879-5979B0C95458}"/>
              </a:ext>
            </a:extLst>
          </p:cNvPr>
          <p:cNvSpPr/>
          <p:nvPr/>
        </p:nvSpPr>
        <p:spPr>
          <a:xfrm>
            <a:off x="4024938" y="570037"/>
            <a:ext cx="8167062" cy="5957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31FD272-0797-A5C1-BAB9-E68F518B8158}"/>
              </a:ext>
            </a:extLst>
          </p:cNvPr>
          <p:cNvSpPr/>
          <p:nvPr/>
        </p:nvSpPr>
        <p:spPr>
          <a:xfrm>
            <a:off x="634030" y="570037"/>
            <a:ext cx="3390908" cy="5957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628328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3398" y="1016955"/>
            <a:ext cx="3486153" cy="2721451"/>
          </a:xfrm>
          <a:prstGeom prst="rect">
            <a:avLst/>
          </a:prstGeom>
        </p:spPr>
        <p:txBody>
          <a:bodyPr anchor="t">
            <a:normAutofit/>
          </a:bodyPr>
          <a:lstStyle>
            <a:lvl1pPr>
              <a:defRPr sz="3600" cap="all" baseline="0">
                <a:latin typeface="+mj-lt"/>
              </a:defRPr>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962526" y="1016955"/>
            <a:ext cx="6696074" cy="549052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533399" y="6477000"/>
            <a:ext cx="8576637" cy="381001"/>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110036" y="6477000"/>
            <a:ext cx="1891338" cy="381001"/>
          </a:xfrm>
          <a:prstGeom prst="rect">
            <a:avLst/>
          </a:prstGeom>
        </p:spPr>
        <p:txBody>
          <a:bodyPr/>
          <a:lstStyle/>
          <a:p>
            <a:fld id="{45701102-CFD8-8643-AB84-8494130AADF8}" type="datetime1">
              <a:rPr lang="en-US" smtClean="0"/>
              <a:t>9/23/2026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4" y="6477000"/>
            <a:ext cx="657226" cy="381001"/>
          </a:xfrm>
          <a:prstGeom prst="rect">
            <a:avLst/>
          </a:prstGeom>
        </p:spPr>
        <p:txBody>
          <a:bodyPr/>
          <a:lstStyle/>
          <a:p>
            <a:fld id="{9D2CD208-39BE-9A43-9376-EC7C2779D1A7}" type="slidenum">
              <a:rPr lang="en-US" smtClean="0"/>
              <a:t>‹#›</a:t>
            </a:fld>
            <a:endParaRPr lang="en-US"/>
          </a:p>
        </p:txBody>
      </p:sp>
      <p:sp>
        <p:nvSpPr>
          <p:cNvPr id="7" name="Rectangle 6">
            <a:extLst>
              <a:ext uri="{FF2B5EF4-FFF2-40B4-BE49-F238E27FC236}">
                <a16:creationId xmlns:a16="http://schemas.microsoft.com/office/drawing/2014/main" id="{CB922775-D819-CE59-81DF-9A22F9309472}"/>
              </a:ext>
            </a:extLst>
          </p:cNvPr>
          <p:cNvSpPr/>
          <p:nvPr/>
        </p:nvSpPr>
        <p:spPr>
          <a:xfrm>
            <a:off x="4017310" y="565607"/>
            <a:ext cx="8174690"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E1D59CA-78A2-7B8F-A9C7-E86B47BEAE5E}"/>
              </a:ext>
            </a:extLst>
          </p:cNvPr>
          <p:cNvSpPr/>
          <p:nvPr/>
        </p:nvSpPr>
        <p:spPr>
          <a:xfrm>
            <a:off x="634030" y="570037"/>
            <a:ext cx="3390908" cy="5957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112535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962523" y="1016956"/>
            <a:ext cx="6696076" cy="731520"/>
          </a:xfrm>
          <a:prstGeom prst="rect">
            <a:avLst/>
          </a:prstGeom>
        </p:spPr>
        <p:txBody>
          <a:bodyPr anchor="t"/>
          <a:lstStyle>
            <a:lvl1pPr>
              <a:defRPr cap="all" baseline="0"/>
            </a:lvl1pPr>
          </a:lstStyle>
          <a:p>
            <a:r>
              <a:rPr lang="en-US"/>
              <a:t>Click to edit Master title style</a:t>
            </a:r>
          </a:p>
        </p:txBody>
      </p:sp>
      <p:sp>
        <p:nvSpPr>
          <p:cNvPr id="38" name="Picture Placeholder 37">
            <a:extLst>
              <a:ext uri="{FF2B5EF4-FFF2-40B4-BE49-F238E27FC236}">
                <a16:creationId xmlns:a16="http://schemas.microsoft.com/office/drawing/2014/main" id="{99EF452C-FB1E-E93B-DCC5-1D98DE017953}"/>
              </a:ext>
            </a:extLst>
          </p:cNvPr>
          <p:cNvSpPr>
            <a:spLocks noGrp="1"/>
          </p:cNvSpPr>
          <p:nvPr>
            <p:ph type="pic" sz="quarter" idx="13" hasCustomPrompt="1"/>
          </p:nvPr>
        </p:nvSpPr>
        <p:spPr>
          <a:xfrm>
            <a:off x="0" y="0"/>
            <a:ext cx="4400554" cy="6858000"/>
          </a:xfrm>
          <a:custGeom>
            <a:avLst/>
            <a:gdLst>
              <a:gd name="connsiteX0" fmla="*/ 0 w 4400554"/>
              <a:gd name="connsiteY0" fmla="*/ 634999 h 6858000"/>
              <a:gd name="connsiteX1" fmla="*/ 4400554 w 4400554"/>
              <a:gd name="connsiteY1" fmla="*/ 634999 h 6858000"/>
              <a:gd name="connsiteX2" fmla="*/ 4400554 w 4400554"/>
              <a:gd name="connsiteY2" fmla="*/ 6858000 h 6858000"/>
              <a:gd name="connsiteX3" fmla="*/ 0 w 4400554"/>
              <a:gd name="connsiteY3" fmla="*/ 6858000 h 6858000"/>
              <a:gd name="connsiteX4" fmla="*/ 0 w 4400554"/>
              <a:gd name="connsiteY4" fmla="*/ 0 h 6858000"/>
              <a:gd name="connsiteX5" fmla="*/ 4400554 w 4400554"/>
              <a:gd name="connsiteY5" fmla="*/ 0 h 6858000"/>
              <a:gd name="connsiteX6" fmla="*/ 4400554 w 4400554"/>
              <a:gd name="connsiteY6" fmla="*/ 570991 h 6858000"/>
              <a:gd name="connsiteX7" fmla="*/ 0 w 4400554"/>
              <a:gd name="connsiteY7" fmla="*/ 5709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00554" h="6858000">
                <a:moveTo>
                  <a:pt x="0" y="634999"/>
                </a:moveTo>
                <a:lnTo>
                  <a:pt x="4400554" y="634999"/>
                </a:lnTo>
                <a:lnTo>
                  <a:pt x="4400554" y="6858000"/>
                </a:lnTo>
                <a:lnTo>
                  <a:pt x="0" y="6858000"/>
                </a:lnTo>
                <a:close/>
                <a:moveTo>
                  <a:pt x="0" y="0"/>
                </a:moveTo>
                <a:lnTo>
                  <a:pt x="4400554" y="0"/>
                </a:lnTo>
                <a:lnTo>
                  <a:pt x="4400554" y="570991"/>
                </a:lnTo>
                <a:lnTo>
                  <a:pt x="0" y="570991"/>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62523" y="2145668"/>
            <a:ext cx="6689892" cy="41183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4964103" y="6477000"/>
            <a:ext cx="4707905" cy="38100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672013" y="6477000"/>
            <a:ext cx="1329365" cy="381000"/>
          </a:xfrm>
          <a:prstGeom prst="rect">
            <a:avLst/>
          </a:prstGeom>
        </p:spPr>
        <p:txBody>
          <a:bodyPr/>
          <a:lstStyle>
            <a:lvl1pPr>
              <a:defRPr>
                <a:solidFill>
                  <a:schemeClr val="tx2"/>
                </a:solidFill>
              </a:defRPr>
            </a:lvl1pPr>
          </a:lstStyle>
          <a:p>
            <a:fld id="{D325F77B-1F11-5B48-8FDA-EC9A91A9310D}" type="datetime1">
              <a:rPr lang="en-US" smtClean="0"/>
              <a:t>9/23/2026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001379" y="6477000"/>
            <a:ext cx="657221" cy="38100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 name="Freeform 2">
            <a:extLst>
              <a:ext uri="{FF2B5EF4-FFF2-40B4-BE49-F238E27FC236}">
                <a16:creationId xmlns:a16="http://schemas.microsoft.com/office/drawing/2014/main" id="{EC16BEA9-7D3A-E34B-4442-F0BFB853F3F8}"/>
              </a:ext>
            </a:extLst>
          </p:cNvPr>
          <p:cNvSpPr/>
          <p:nvPr/>
        </p:nvSpPr>
        <p:spPr>
          <a:xfrm>
            <a:off x="4408228" y="570993"/>
            <a:ext cx="7142064" cy="64006"/>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Rectangle 4">
            <a:extLst>
              <a:ext uri="{FF2B5EF4-FFF2-40B4-BE49-F238E27FC236}">
                <a16:creationId xmlns:a16="http://schemas.microsoft.com/office/drawing/2014/main" id="{A3462211-E1BA-E90A-00F8-E717C7293E42}"/>
              </a:ext>
            </a:extLst>
          </p:cNvPr>
          <p:cNvSpPr/>
          <p:nvPr/>
        </p:nvSpPr>
        <p:spPr>
          <a:xfrm>
            <a:off x="-2282" y="570991"/>
            <a:ext cx="4410510"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380975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3" y="1016955"/>
            <a:ext cx="7026437" cy="731520"/>
          </a:xfrm>
          <a:prstGeom prst="rect">
            <a:avLst/>
          </a:prstGeom>
        </p:spPr>
        <p:txBody>
          <a:bodyPr anchor="t"/>
          <a:lstStyle>
            <a:lvl1pPr>
              <a:defRPr cap="all" baseline="0"/>
            </a:lvl1pPr>
          </a:lstStyle>
          <a:p>
            <a:r>
              <a:rPr lang="en-US"/>
              <a:t>Click to edit Master title style</a:t>
            </a:r>
          </a:p>
        </p:txBody>
      </p:sp>
      <p:sp>
        <p:nvSpPr>
          <p:cNvPr id="38" name="Picture Placeholder 37">
            <a:extLst>
              <a:ext uri="{FF2B5EF4-FFF2-40B4-BE49-F238E27FC236}">
                <a16:creationId xmlns:a16="http://schemas.microsoft.com/office/drawing/2014/main" id="{87476243-EB8F-9EFF-F789-0088ABBB0FBF}"/>
              </a:ext>
            </a:extLst>
          </p:cNvPr>
          <p:cNvSpPr>
            <a:spLocks noGrp="1"/>
          </p:cNvSpPr>
          <p:nvPr>
            <p:ph type="pic" sz="quarter" idx="13" hasCustomPrompt="1"/>
          </p:nvPr>
        </p:nvSpPr>
        <p:spPr>
          <a:xfrm>
            <a:off x="0" y="1"/>
            <a:ext cx="3998133" cy="6858000"/>
          </a:xfrm>
          <a:custGeom>
            <a:avLst/>
            <a:gdLst>
              <a:gd name="connsiteX0" fmla="*/ 0 w 3998133"/>
              <a:gd name="connsiteY0" fmla="*/ 634999 h 6858000"/>
              <a:gd name="connsiteX1" fmla="*/ 3998133 w 3998133"/>
              <a:gd name="connsiteY1" fmla="*/ 634999 h 6858000"/>
              <a:gd name="connsiteX2" fmla="*/ 3998133 w 3998133"/>
              <a:gd name="connsiteY2" fmla="*/ 6858000 h 6858000"/>
              <a:gd name="connsiteX3" fmla="*/ 0 w 3998133"/>
              <a:gd name="connsiteY3" fmla="*/ 6858000 h 6858000"/>
              <a:gd name="connsiteX4" fmla="*/ 0 w 3998133"/>
              <a:gd name="connsiteY4" fmla="*/ 0 h 6858000"/>
              <a:gd name="connsiteX5" fmla="*/ 3998133 w 3998133"/>
              <a:gd name="connsiteY5" fmla="*/ 0 h 6858000"/>
              <a:gd name="connsiteX6" fmla="*/ 3998133 w 3998133"/>
              <a:gd name="connsiteY6" fmla="*/ 570991 h 6858000"/>
              <a:gd name="connsiteX7" fmla="*/ 0 w 3998133"/>
              <a:gd name="connsiteY7" fmla="*/ 5709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8133" h="6858000">
                <a:moveTo>
                  <a:pt x="0" y="634999"/>
                </a:moveTo>
                <a:lnTo>
                  <a:pt x="3998133" y="634999"/>
                </a:lnTo>
                <a:lnTo>
                  <a:pt x="3998133" y="6858000"/>
                </a:lnTo>
                <a:lnTo>
                  <a:pt x="0" y="6858000"/>
                </a:lnTo>
                <a:close/>
                <a:moveTo>
                  <a:pt x="0" y="0"/>
                </a:moveTo>
                <a:lnTo>
                  <a:pt x="3998133" y="0"/>
                </a:lnTo>
                <a:lnTo>
                  <a:pt x="3998133" y="570991"/>
                </a:lnTo>
                <a:lnTo>
                  <a:pt x="0" y="570991"/>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2145668"/>
            <a:ext cx="7026432" cy="407733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7" y="6477000"/>
            <a:ext cx="5426231" cy="38100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10058404" y="6477000"/>
            <a:ext cx="942970" cy="381000"/>
          </a:xfrm>
          <a:prstGeom prst="rect">
            <a:avLst/>
          </a:prstGeom>
        </p:spPr>
        <p:txBody>
          <a:bodyPr/>
          <a:lstStyle>
            <a:lvl1pPr>
              <a:defRPr>
                <a:solidFill>
                  <a:schemeClr val="tx2"/>
                </a:solidFill>
              </a:defRPr>
            </a:lvl1pPr>
          </a:lstStyle>
          <a:p>
            <a:fld id="{8E915D08-1DAF-E94F-99BA-E6065D40E036}" type="datetime1">
              <a:rPr lang="en-US" smtClean="0"/>
              <a:t>9/23/2026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001374" y="6477000"/>
            <a:ext cx="657226" cy="38100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5" name="Freeform 4">
            <a:extLst>
              <a:ext uri="{FF2B5EF4-FFF2-40B4-BE49-F238E27FC236}">
                <a16:creationId xmlns:a16="http://schemas.microsoft.com/office/drawing/2014/main" id="{ECF4FA5C-D406-8202-9143-DAEA62C5C872}"/>
              </a:ext>
            </a:extLst>
          </p:cNvPr>
          <p:cNvSpPr/>
          <p:nvPr/>
        </p:nvSpPr>
        <p:spPr>
          <a:xfrm>
            <a:off x="0" y="570992"/>
            <a:ext cx="4019552"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Freeform 5">
            <a:extLst>
              <a:ext uri="{FF2B5EF4-FFF2-40B4-BE49-F238E27FC236}">
                <a16:creationId xmlns:a16="http://schemas.microsoft.com/office/drawing/2014/main" id="{082645EB-0315-BBF0-B28C-6A31158DE8D1}"/>
              </a:ext>
            </a:extLst>
          </p:cNvPr>
          <p:cNvSpPr/>
          <p:nvPr/>
        </p:nvSpPr>
        <p:spPr>
          <a:xfrm>
            <a:off x="3997235" y="570992"/>
            <a:ext cx="7560729"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1006091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401" y="1016955"/>
            <a:ext cx="6858000" cy="731519"/>
          </a:xfrm>
          <a:prstGeom prst="rect">
            <a:avLst/>
          </a:prstGeom>
        </p:spPr>
        <p:txBody>
          <a:bodyPr anchor="t"/>
          <a:lstStyle>
            <a:lvl1pPr>
              <a:defRPr cap="all" baseline="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33401" y="2145668"/>
            <a:ext cx="6858000" cy="409352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533401" y="6464300"/>
            <a:ext cx="5366715" cy="399514"/>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5900115" y="6464300"/>
            <a:ext cx="929303" cy="399514"/>
          </a:xfrm>
          <a:prstGeom prst="rect">
            <a:avLst/>
          </a:prstGeom>
        </p:spPr>
        <p:txBody>
          <a:bodyPr/>
          <a:lstStyle>
            <a:lvl1pPr>
              <a:defRPr>
                <a:solidFill>
                  <a:schemeClr val="tx2"/>
                </a:solidFill>
              </a:defRPr>
            </a:lvl1pPr>
          </a:lstStyle>
          <a:p>
            <a:fld id="{E180F2DC-FC9A-3A45-A1C2-2E9310AD7426}" type="datetime1">
              <a:rPr lang="en-US" smtClean="0"/>
              <a:t>9/23/2026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6829424" y="6464300"/>
            <a:ext cx="561977" cy="399514"/>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6" name="Picture Placeholder 5">
            <a:extLst>
              <a:ext uri="{FF2B5EF4-FFF2-40B4-BE49-F238E27FC236}">
                <a16:creationId xmlns:a16="http://schemas.microsoft.com/office/drawing/2014/main" id="{070CE66A-15FE-D8FB-D711-D3BB0755F0D1}"/>
              </a:ext>
            </a:extLst>
          </p:cNvPr>
          <p:cNvSpPr>
            <a:spLocks noGrp="1"/>
          </p:cNvSpPr>
          <p:nvPr>
            <p:ph type="pic" sz="quarter" idx="18" hasCustomPrompt="1"/>
          </p:nvPr>
        </p:nvSpPr>
        <p:spPr>
          <a:xfrm>
            <a:off x="8193866" y="1"/>
            <a:ext cx="3998133" cy="6858000"/>
          </a:xfrm>
          <a:custGeom>
            <a:avLst/>
            <a:gdLst>
              <a:gd name="connsiteX0" fmla="*/ 0 w 3998133"/>
              <a:gd name="connsiteY0" fmla="*/ 634999 h 6858000"/>
              <a:gd name="connsiteX1" fmla="*/ 3998133 w 3998133"/>
              <a:gd name="connsiteY1" fmla="*/ 634999 h 6858000"/>
              <a:gd name="connsiteX2" fmla="*/ 3998133 w 3998133"/>
              <a:gd name="connsiteY2" fmla="*/ 6858000 h 6858000"/>
              <a:gd name="connsiteX3" fmla="*/ 0 w 3998133"/>
              <a:gd name="connsiteY3" fmla="*/ 6858000 h 6858000"/>
              <a:gd name="connsiteX4" fmla="*/ 0 w 3998133"/>
              <a:gd name="connsiteY4" fmla="*/ 0 h 6858000"/>
              <a:gd name="connsiteX5" fmla="*/ 3998133 w 3998133"/>
              <a:gd name="connsiteY5" fmla="*/ 0 h 6858000"/>
              <a:gd name="connsiteX6" fmla="*/ 3998133 w 3998133"/>
              <a:gd name="connsiteY6" fmla="*/ 570991 h 6858000"/>
              <a:gd name="connsiteX7" fmla="*/ 0 w 3998133"/>
              <a:gd name="connsiteY7" fmla="*/ 5709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8133" h="6858000">
                <a:moveTo>
                  <a:pt x="0" y="634999"/>
                </a:moveTo>
                <a:lnTo>
                  <a:pt x="3998133" y="634999"/>
                </a:lnTo>
                <a:lnTo>
                  <a:pt x="3998133" y="6858000"/>
                </a:lnTo>
                <a:lnTo>
                  <a:pt x="0" y="6858000"/>
                </a:lnTo>
                <a:close/>
                <a:moveTo>
                  <a:pt x="0" y="0"/>
                </a:moveTo>
                <a:lnTo>
                  <a:pt x="3998133" y="0"/>
                </a:lnTo>
                <a:lnTo>
                  <a:pt x="3998133" y="570991"/>
                </a:lnTo>
                <a:lnTo>
                  <a:pt x="0" y="570991"/>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3" name="Freeform 2">
            <a:extLst>
              <a:ext uri="{FF2B5EF4-FFF2-40B4-BE49-F238E27FC236}">
                <a16:creationId xmlns:a16="http://schemas.microsoft.com/office/drawing/2014/main" id="{E19B021D-A5A3-D515-C491-988160E0708C}"/>
              </a:ext>
            </a:extLst>
          </p:cNvPr>
          <p:cNvSpPr/>
          <p:nvPr/>
        </p:nvSpPr>
        <p:spPr>
          <a:xfrm>
            <a:off x="8172447" y="570992"/>
            <a:ext cx="4019552"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Freeform 4">
            <a:extLst>
              <a:ext uri="{FF2B5EF4-FFF2-40B4-BE49-F238E27FC236}">
                <a16:creationId xmlns:a16="http://schemas.microsoft.com/office/drawing/2014/main" id="{F6879252-7B61-583A-CF4D-92BF27416ADC}"/>
              </a:ext>
            </a:extLst>
          </p:cNvPr>
          <p:cNvSpPr/>
          <p:nvPr/>
        </p:nvSpPr>
        <p:spPr>
          <a:xfrm>
            <a:off x="633137" y="570992"/>
            <a:ext cx="7560729"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3488916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401" y="1016955"/>
            <a:ext cx="4573438" cy="1328932"/>
          </a:xfrm>
          <a:prstGeom prst="rect">
            <a:avLst/>
          </a:prstGeom>
        </p:spPr>
        <p:txBody>
          <a:bodyPr anchor="t">
            <a:noAutofit/>
          </a:bodyPr>
          <a:lstStyle>
            <a:lvl1pPr>
              <a:defRPr sz="3600" cap="all" baseline="0">
                <a:solidFill>
                  <a:schemeClr val="tx2"/>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533401" y="2495232"/>
            <a:ext cx="4573438" cy="3727767"/>
          </a:xfrm>
          <a:prstGeom prst="rect">
            <a:avLst/>
          </a:prstGeo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3400" y="6477000"/>
            <a:ext cx="2921550" cy="381000"/>
          </a:xfrm>
          <a:prstGeom prst="rect">
            <a:avLst/>
          </a:prstGeom>
        </p:spPr>
        <p:txBody>
          <a:bodyPr/>
          <a:lstStyle>
            <a:lvl1pPr>
              <a:defRPr>
                <a:solidFill>
                  <a:schemeClr val="tx2"/>
                </a:solidFill>
                <a:effectLst/>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454946" y="6477000"/>
            <a:ext cx="1100995" cy="381000"/>
          </a:xfrm>
          <a:prstGeom prst="rect">
            <a:avLst/>
          </a:prstGeom>
        </p:spPr>
        <p:txBody>
          <a:bodyPr/>
          <a:lstStyle>
            <a:lvl1pPr>
              <a:defRPr>
                <a:solidFill>
                  <a:schemeClr val="tx2"/>
                </a:solidFill>
              </a:defRPr>
            </a:lvl1pPr>
          </a:lstStyle>
          <a:p>
            <a:fld id="{6167527E-8683-C948-9F8E-034810DDAC7C}" type="datetime1">
              <a:rPr lang="en-US" smtClean="0"/>
              <a:t>9/23/2026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553312" y="6477000"/>
            <a:ext cx="552253" cy="381000"/>
          </a:xfrm>
          <a:prstGeom prst="rect">
            <a:avLst/>
          </a:prstGeom>
        </p:spPr>
        <p:txBody>
          <a:bodyPr/>
          <a:lstStyle>
            <a:lvl1pPr>
              <a:defRPr>
                <a:solidFill>
                  <a:schemeClr val="tx2"/>
                </a:solidFill>
                <a:effectLst/>
              </a:defRPr>
            </a:lvl1pPr>
          </a:lstStyle>
          <a:p>
            <a:fld id="{9D2CD208-39BE-9A43-9376-EC7C2779D1A7}"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658928" y="0"/>
            <a:ext cx="6533072" cy="6858000"/>
          </a:xfrm>
          <a:prstGeom prst="rect">
            <a:avLst/>
          </a:prstGeom>
          <a:blipFill dpi="0" rotWithShape="1">
            <a:blip r:embed="rId2">
              <a:alphaModFix amt="60000"/>
            </a:blip>
            <a:srcRect/>
            <a:stretch>
              <a:fillRect/>
            </a:stretch>
          </a:blipFill>
        </p:spPr>
        <p:txBody>
          <a:bodyPr/>
          <a:lstStyle>
            <a:lvl1pPr marL="0" indent="0">
              <a:buNone/>
              <a:defRPr/>
            </a:lvl1pPr>
          </a:lstStyle>
          <a:p>
            <a:r>
              <a:rPr lang="en-US"/>
              <a:t> </a:t>
            </a:r>
          </a:p>
        </p:txBody>
      </p:sp>
      <p:sp>
        <p:nvSpPr>
          <p:cNvPr id="3" name="Freeform 2">
            <a:extLst>
              <a:ext uri="{FF2B5EF4-FFF2-40B4-BE49-F238E27FC236}">
                <a16:creationId xmlns:a16="http://schemas.microsoft.com/office/drawing/2014/main" id="{103B3571-8BEB-7B5F-5141-60BE7E4F2B98}"/>
              </a:ext>
            </a:extLst>
          </p:cNvPr>
          <p:cNvSpPr/>
          <p:nvPr/>
        </p:nvSpPr>
        <p:spPr>
          <a:xfrm>
            <a:off x="631405" y="570990"/>
            <a:ext cx="5024894"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7092957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275" y="1016955"/>
            <a:ext cx="3445936" cy="1328932"/>
          </a:xfrm>
          <a:prstGeom prst="rect">
            <a:avLst/>
          </a:prstGeom>
        </p:spPr>
        <p:txBody>
          <a:bodyPr anchor="t">
            <a:normAutofit/>
          </a:bodyPr>
          <a:lstStyle>
            <a:lvl1pPr>
              <a:defRPr sz="3600" cap="all" baseline="0">
                <a:solidFill>
                  <a:schemeClr val="tx2"/>
                </a:solidFill>
              </a:defRPr>
            </a:lvl1pPr>
          </a:lstStyle>
          <a:p>
            <a:r>
              <a:rPr lang="en-US"/>
              <a:t>Click to edit Master title style</a:t>
            </a:r>
          </a:p>
        </p:txBody>
      </p:sp>
      <p:sp>
        <p:nvSpPr>
          <p:cNvPr id="6" name="Content Placeholder 7">
            <a:extLst>
              <a:ext uri="{FF2B5EF4-FFF2-40B4-BE49-F238E27FC236}">
                <a16:creationId xmlns:a16="http://schemas.microsoft.com/office/drawing/2014/main" id="{7056A831-274A-4E01-51DC-29FC50834A4F}"/>
              </a:ext>
            </a:extLst>
          </p:cNvPr>
          <p:cNvSpPr>
            <a:spLocks noGrp="1"/>
          </p:cNvSpPr>
          <p:nvPr>
            <p:ph sz="quarter" idx="18"/>
          </p:nvPr>
        </p:nvSpPr>
        <p:spPr>
          <a:xfrm>
            <a:off x="533400" y="2495232"/>
            <a:ext cx="3445936" cy="3727767"/>
          </a:xfrm>
          <a:prstGeom prst="rect">
            <a:avLst/>
          </a:prstGeo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533400" y="6477000"/>
            <a:ext cx="2076777" cy="38100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610177" y="6477000"/>
            <a:ext cx="949766" cy="381000"/>
          </a:xfrm>
          <a:prstGeom prst="rect">
            <a:avLst/>
          </a:prstGeom>
        </p:spPr>
        <p:txBody>
          <a:bodyPr/>
          <a:lstStyle>
            <a:lvl1pPr>
              <a:defRPr>
                <a:solidFill>
                  <a:schemeClr val="tx2"/>
                </a:solidFill>
              </a:defRPr>
            </a:lvl1pPr>
          </a:lstStyle>
          <a:p>
            <a:fld id="{6747A9ED-F69A-E346-B9F8-E462EEF548B1}" type="datetime1">
              <a:rPr lang="en-US" smtClean="0"/>
              <a:t>9/23/2026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3559943" y="6477000"/>
            <a:ext cx="429207" cy="38100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7" name="Picture Placeholder 10">
            <a:extLst>
              <a:ext uri="{FF2B5EF4-FFF2-40B4-BE49-F238E27FC236}">
                <a16:creationId xmlns:a16="http://schemas.microsoft.com/office/drawing/2014/main" id="{0BBEF0D8-DF37-CB82-D6FC-4B18E864B26C}"/>
              </a:ext>
            </a:extLst>
          </p:cNvPr>
          <p:cNvSpPr>
            <a:spLocks noGrp="1"/>
          </p:cNvSpPr>
          <p:nvPr>
            <p:ph type="pic" sz="quarter" idx="13" hasCustomPrompt="1"/>
          </p:nvPr>
        </p:nvSpPr>
        <p:spPr>
          <a:xfrm>
            <a:off x="4602979" y="0"/>
            <a:ext cx="7584144" cy="6858000"/>
          </a:xfrm>
          <a:prstGeom prst="rect">
            <a:avLst/>
          </a:prstGeom>
          <a:blipFill dpi="0" rotWithShape="1">
            <a:blip r:embed="rId2">
              <a:alphaModFix amt="60000"/>
            </a:blip>
            <a:srcRect/>
            <a:stretch>
              <a:fillRect/>
            </a:stretch>
          </a:blipFill>
        </p:spPr>
        <p:txBody>
          <a:bodyPr/>
          <a:lstStyle>
            <a:lvl1pPr marL="0" indent="0">
              <a:buNone/>
              <a:defRPr/>
            </a:lvl1pPr>
          </a:lstStyle>
          <a:p>
            <a:r>
              <a:rPr lang="en-US"/>
              <a:t> </a:t>
            </a:r>
          </a:p>
        </p:txBody>
      </p:sp>
      <p:sp>
        <p:nvSpPr>
          <p:cNvPr id="3" name="Freeform 2">
            <a:extLst>
              <a:ext uri="{FF2B5EF4-FFF2-40B4-BE49-F238E27FC236}">
                <a16:creationId xmlns:a16="http://schemas.microsoft.com/office/drawing/2014/main" id="{8DC2254B-5D42-9D5B-16C8-9FAF562F458A}"/>
              </a:ext>
            </a:extLst>
          </p:cNvPr>
          <p:cNvSpPr/>
          <p:nvPr/>
        </p:nvSpPr>
        <p:spPr>
          <a:xfrm>
            <a:off x="615697" y="570989"/>
            <a:ext cx="3987282" cy="64012"/>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8158368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0" y="1016955"/>
            <a:ext cx="2770539" cy="1875475"/>
          </a:xfrm>
          <a:prstGeom prst="rect">
            <a:avLst/>
          </a:prstGeom>
        </p:spPr>
        <p:txBody>
          <a:bodyPr anchor="t"/>
          <a:lstStyle>
            <a:lvl1pPr>
              <a:defRPr cap="all" baseline="0">
                <a:solidFill>
                  <a:schemeClr val="tx2"/>
                </a:solidFill>
              </a:defRPr>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3011335"/>
            <a:ext cx="2769544" cy="2844950"/>
          </a:xfrm>
          <a:prstGeom prst="rect">
            <a:avLst/>
          </a:prstGeo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88061" y="6477000"/>
            <a:ext cx="1404460" cy="38100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477000"/>
            <a:ext cx="708857" cy="381000"/>
          </a:xfrm>
          <a:prstGeom prst="rect">
            <a:avLst/>
          </a:prstGeom>
        </p:spPr>
        <p:txBody>
          <a:bodyPr/>
          <a:lstStyle>
            <a:lvl1pPr>
              <a:defRPr>
                <a:solidFill>
                  <a:schemeClr val="tx2"/>
                </a:solidFill>
                <a:effectLst/>
              </a:defRPr>
            </a:lvl1pPr>
          </a:lstStyle>
          <a:p>
            <a:fld id="{7B816CCA-E05F-CE4C-945B-24510CE70AA9}" type="datetime1">
              <a:rPr lang="en-US" smtClean="0"/>
              <a:t>9/23/2026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1380" y="6477000"/>
            <a:ext cx="657220" cy="38100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 name="Freeform 2">
            <a:extLst>
              <a:ext uri="{FF2B5EF4-FFF2-40B4-BE49-F238E27FC236}">
                <a16:creationId xmlns:a16="http://schemas.microsoft.com/office/drawing/2014/main" id="{3AEE3D4D-61F7-E7A0-0EB4-DE705A2CAF60}"/>
              </a:ext>
            </a:extLst>
          </p:cNvPr>
          <p:cNvSpPr/>
          <p:nvPr/>
        </p:nvSpPr>
        <p:spPr>
          <a:xfrm>
            <a:off x="8326322" y="570989"/>
            <a:ext cx="3332277" cy="64008"/>
          </a:xfrm>
          <a:custGeom>
            <a:avLst/>
            <a:gdLst>
              <a:gd name="connsiteX0" fmla="*/ 0 w 7152036"/>
              <a:gd name="connsiteY0" fmla="*/ 0 h 64008"/>
              <a:gd name="connsiteX1" fmla="*/ 7152036 w 7152036"/>
              <a:gd name="connsiteY1" fmla="*/ 0 h 64008"/>
              <a:gd name="connsiteX2" fmla="*/ 7152036 w 7152036"/>
              <a:gd name="connsiteY2" fmla="*/ 64008 h 64008"/>
              <a:gd name="connsiteX3" fmla="*/ 0 w 7152036"/>
              <a:gd name="connsiteY3" fmla="*/ 64008 h 64008"/>
            </a:gdLst>
            <a:ahLst/>
            <a:cxnLst>
              <a:cxn ang="0">
                <a:pos x="connsiteX0" y="connsiteY0"/>
              </a:cxn>
              <a:cxn ang="0">
                <a:pos x="connsiteX1" y="connsiteY1"/>
              </a:cxn>
              <a:cxn ang="0">
                <a:pos x="connsiteX2" y="connsiteY2"/>
              </a:cxn>
              <a:cxn ang="0">
                <a:pos x="connsiteX3" y="connsiteY3"/>
              </a:cxn>
            </a:cxnLst>
            <a:rect l="l" t="t" r="r" b="b"/>
            <a:pathLst>
              <a:path w="7152036" h="64008">
                <a:moveTo>
                  <a:pt x="0" y="0"/>
                </a:moveTo>
                <a:lnTo>
                  <a:pt x="7152036" y="0"/>
                </a:lnTo>
                <a:lnTo>
                  <a:pt x="7152036" y="64008"/>
                </a:lnTo>
                <a:lnTo>
                  <a:pt x="0" y="6400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8667469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400" y="3623948"/>
            <a:ext cx="3486152" cy="2599051"/>
          </a:xfrm>
          <a:prstGeom prst="rect">
            <a:avLst/>
          </a:prstGeom>
        </p:spPr>
        <p:txBody>
          <a:bodyPr anchor="t">
            <a:normAutofit/>
          </a:bodyPr>
          <a:lstStyle>
            <a:lvl1pPr>
              <a:defRPr sz="3600" cap="all" baseline="0">
                <a:solidFill>
                  <a:schemeClr val="tx2"/>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242949"/>
          </a:xfrm>
          <a:prstGeom prst="rect">
            <a:avLst/>
          </a:prstGeo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05936" y="3623949"/>
            <a:ext cx="7252664" cy="2599050"/>
          </a:xfrm>
          <a:prstGeom prst="rect">
            <a:avLst/>
          </a:prstGeo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3399" y="6477000"/>
            <a:ext cx="8576637" cy="381001"/>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10036" y="6476999"/>
            <a:ext cx="1891338" cy="381001"/>
          </a:xfrm>
          <a:prstGeom prst="rect">
            <a:avLst/>
          </a:prstGeom>
        </p:spPr>
        <p:txBody>
          <a:bodyPr/>
          <a:lstStyle>
            <a:lvl1pPr>
              <a:defRPr>
                <a:solidFill>
                  <a:schemeClr val="tx2"/>
                </a:solidFill>
              </a:defRPr>
            </a:lvl1pPr>
          </a:lstStyle>
          <a:p>
            <a:fld id="{D124BD93-40BE-E54D-98B7-4BE7D25AEB60}" type="datetime1">
              <a:rPr lang="en-US" smtClean="0"/>
              <a:t>9/23/2026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1374" y="6477000"/>
            <a:ext cx="657226" cy="381001"/>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Tree>
    <p:extLst>
      <p:ext uri="{BB962C8B-B14F-4D97-AF65-F5344CB8AC3E}">
        <p14:creationId xmlns:p14="http://schemas.microsoft.com/office/powerpoint/2010/main" val="2212872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400" y="1016955"/>
            <a:ext cx="11125199" cy="731519"/>
          </a:xfrm>
          <a:prstGeom prst="rect">
            <a:avLst/>
          </a:prstGeom>
        </p:spPr>
        <p:txBody>
          <a:bodyPr anchor="t"/>
          <a:lstStyle>
            <a:lvl1pPr>
              <a:defRPr cap="all" baseline="0">
                <a:solidFill>
                  <a:schemeClr val="tx2"/>
                </a:solidFill>
              </a:defRPr>
            </a:lvl1pPr>
          </a:lstStyle>
          <a:p>
            <a:r>
              <a:rPr lang="en-US"/>
              <a:t>Click to edit Master title style</a:t>
            </a:r>
          </a:p>
        </p:txBody>
      </p:sp>
      <p:sp>
        <p:nvSpPr>
          <p:cNvPr id="36" name="Picture Placeholder 11">
            <a:extLst>
              <a:ext uri="{FF2B5EF4-FFF2-40B4-BE49-F238E27FC236}">
                <a16:creationId xmlns:a16="http://schemas.microsoft.com/office/drawing/2014/main" id="{61ACD7CC-7A35-CC8D-F7DA-128B795065B1}"/>
              </a:ext>
            </a:extLst>
          </p:cNvPr>
          <p:cNvSpPr>
            <a:spLocks noGrp="1"/>
          </p:cNvSpPr>
          <p:nvPr>
            <p:ph type="pic" sz="quarter" idx="18" hasCustomPrompt="1"/>
          </p:nvPr>
        </p:nvSpPr>
        <p:spPr>
          <a:xfrm>
            <a:off x="0" y="2145668"/>
            <a:ext cx="6291878" cy="4728525"/>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marL="0" indent="0">
              <a:buNone/>
              <a:defRPr lang="en-US" dirty="0"/>
            </a:lvl1pPr>
          </a:lstStyle>
          <a:p>
            <a:pPr marL="228600" lvl="0" indent="-228600"/>
            <a:r>
              <a:rPr lang="en-US"/>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843095" y="2145668"/>
            <a:ext cx="4815505" cy="4190497"/>
          </a:xfrm>
          <a:prstGeom prst="rect">
            <a:avLst/>
          </a:prstGeo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843095" y="6492240"/>
            <a:ext cx="3215297" cy="36576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10058398" y="6492240"/>
            <a:ext cx="942982" cy="365760"/>
          </a:xfrm>
          <a:prstGeom prst="rect">
            <a:avLst/>
          </a:prstGeom>
        </p:spPr>
        <p:txBody>
          <a:bodyPr/>
          <a:lstStyle>
            <a:lvl1pPr>
              <a:defRPr>
                <a:solidFill>
                  <a:schemeClr val="tx2"/>
                </a:solidFill>
              </a:defRPr>
            </a:lvl1pPr>
          </a:lstStyle>
          <a:p>
            <a:fld id="{99A4E425-9097-7E4C-9742-0169330C48D4}" type="datetime1">
              <a:rPr lang="en-US" smtClean="0"/>
              <a:t>9/23/2026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001379" y="6492240"/>
            <a:ext cx="657221" cy="36576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 name="Rectangle 2">
            <a:extLst>
              <a:ext uri="{FF2B5EF4-FFF2-40B4-BE49-F238E27FC236}">
                <a16:creationId xmlns:a16="http://schemas.microsoft.com/office/drawing/2014/main" id="{54335081-FA52-F16F-A616-E20DA766DB57}"/>
              </a:ext>
            </a:extLst>
          </p:cNvPr>
          <p:cNvSpPr/>
          <p:nvPr/>
        </p:nvSpPr>
        <p:spPr>
          <a:xfrm>
            <a:off x="634030" y="565606"/>
            <a:ext cx="11557968"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6161360"/>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399" y="1016955"/>
            <a:ext cx="3486153" cy="1316347"/>
          </a:xfrm>
          <a:prstGeom prst="rect">
            <a:avLst/>
          </a:prstGeom>
        </p:spPr>
        <p:txBody>
          <a:bodyPr anchor="t">
            <a:noAutofit/>
          </a:bodyPr>
          <a:lstStyle>
            <a:lvl1pPr>
              <a:defRPr sz="3600" cap="all" baseline="0">
                <a:solidFill>
                  <a:schemeClr val="tx2"/>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34030" y="2495233"/>
            <a:ext cx="3385517" cy="3727765"/>
          </a:xfrm>
          <a:prstGeom prst="rect">
            <a:avLst/>
          </a:prstGeom>
          <a:blipFill dpi="0" rotWithShape="1">
            <a:blip r:embed="rId2">
              <a:alphaModFix amt="60000"/>
            </a:blip>
            <a:srcRect/>
            <a:stretch>
              <a:fillRect/>
            </a:stretch>
          </a:blipFill>
        </p:spPr>
        <p:txBody>
          <a:bodyPr/>
          <a:lstStyle>
            <a:lvl1pPr marL="0" indent="0">
              <a:buFont typeface="Arial" panose="020B0604020202020204" pitchFamily="34" charset="0"/>
              <a:buNone/>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576142" y="1016954"/>
            <a:ext cx="7082457" cy="5206045"/>
          </a:xfrm>
          <a:prstGeom prst="rect">
            <a:avLst/>
          </a:prstGeo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3399" y="6477000"/>
            <a:ext cx="8576637" cy="381001"/>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10036" y="6476999"/>
            <a:ext cx="1891338" cy="381001"/>
          </a:xfrm>
          <a:prstGeom prst="rect">
            <a:avLst/>
          </a:prstGeom>
        </p:spPr>
        <p:txBody>
          <a:bodyPr/>
          <a:lstStyle>
            <a:lvl1pPr>
              <a:defRPr>
                <a:solidFill>
                  <a:schemeClr val="tx2"/>
                </a:solidFill>
              </a:defRPr>
            </a:lvl1pPr>
          </a:lstStyle>
          <a:p>
            <a:fld id="{D946B64F-3CD7-7A4F-86CE-B1B7A1A8B2DA}" type="datetime1">
              <a:rPr lang="en-US" smtClean="0"/>
              <a:t>9/23/2026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1374" y="6477000"/>
            <a:ext cx="657226" cy="381001"/>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 name="Rectangle 2">
            <a:extLst>
              <a:ext uri="{FF2B5EF4-FFF2-40B4-BE49-F238E27FC236}">
                <a16:creationId xmlns:a16="http://schemas.microsoft.com/office/drawing/2014/main" id="{05CA24FE-7F15-0A35-2050-28F4CE33B91F}"/>
              </a:ext>
            </a:extLst>
          </p:cNvPr>
          <p:cNvSpPr/>
          <p:nvPr/>
        </p:nvSpPr>
        <p:spPr>
          <a:xfrm>
            <a:off x="634030" y="565606"/>
            <a:ext cx="3385521"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CC9E0A62-7502-AFE4-4860-6DE00EB6D1D5}"/>
              </a:ext>
            </a:extLst>
          </p:cNvPr>
          <p:cNvSpPr/>
          <p:nvPr/>
        </p:nvSpPr>
        <p:spPr>
          <a:xfrm>
            <a:off x="4019547" y="565605"/>
            <a:ext cx="8172453"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9433583"/>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tx2"/>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473C94E-2C8E-3F68-4792-D2F9DD866344}"/>
              </a:ext>
            </a:extLst>
          </p:cNvPr>
          <p:cNvSpPr>
            <a:spLocks noGrp="1"/>
          </p:cNvSpPr>
          <p:nvPr>
            <p:ph type="title"/>
          </p:nvPr>
        </p:nvSpPr>
        <p:spPr>
          <a:xfrm>
            <a:off x="3462961" y="5109525"/>
            <a:ext cx="8195638" cy="744634"/>
          </a:xfrm>
        </p:spPr>
        <p:txBody>
          <a:bodyPr anchor="b">
            <a:normAutofit/>
          </a:bodyPr>
          <a:lstStyle>
            <a:lvl1pPr>
              <a:defRPr sz="2000" b="1">
                <a:solidFill>
                  <a:schemeClr val="bg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16E6EBA2-EEB8-DB5B-897E-6DAE1530B31E}"/>
              </a:ext>
            </a:extLst>
          </p:cNvPr>
          <p:cNvSpPr>
            <a:spLocks noGrp="1"/>
          </p:cNvSpPr>
          <p:nvPr>
            <p:ph sz="quarter" idx="14" hasCustomPrompt="1"/>
          </p:nvPr>
        </p:nvSpPr>
        <p:spPr>
          <a:xfrm>
            <a:off x="533400" y="533400"/>
            <a:ext cx="11125200" cy="4576763"/>
          </a:xfrm>
        </p:spPr>
        <p:txBody>
          <a:bodyPr>
            <a:normAutofit/>
          </a:bodyPr>
          <a:lstStyle>
            <a:lvl1pPr marL="0" indent="0">
              <a:buNone/>
              <a:defRPr sz="30000" b="0">
                <a:solidFill>
                  <a:schemeClr val="bg1"/>
                </a:solidFill>
              </a:defRPr>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533399" y="6477000"/>
            <a:ext cx="8576637" cy="381001"/>
          </a:xfrm>
          <a:prstGeom prst="rect">
            <a:avLst/>
          </a:prstGeom>
        </p:spPr>
        <p:txBody>
          <a:bodyPr/>
          <a:lstStyle>
            <a:lvl1pPr>
              <a:defRPr>
                <a:solidFill>
                  <a:schemeClr val="bg1"/>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9110036" y="6477000"/>
            <a:ext cx="1880546" cy="381000"/>
          </a:xfrm>
          <a:prstGeom prst="rect">
            <a:avLst/>
          </a:prstGeom>
        </p:spPr>
        <p:txBody>
          <a:bodyPr/>
          <a:lstStyle>
            <a:lvl1pPr>
              <a:defRPr>
                <a:solidFill>
                  <a:schemeClr val="bg1"/>
                </a:solidFill>
              </a:defRPr>
            </a:lvl1pPr>
          </a:lstStyle>
          <a:p>
            <a:fld id="{5D06A011-6B0A-7444-A63C-2471DF104787}" type="datetime1">
              <a:rPr lang="en-US" smtClean="0"/>
              <a:t>9/23/2026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0995976" y="6492241"/>
            <a:ext cx="662624" cy="365760"/>
          </a:xfrm>
          <a:prstGeom prst="rect">
            <a:avLst/>
          </a:prstGeom>
        </p:spPr>
        <p:txBody>
          <a:bodyPr/>
          <a:lstStyle>
            <a:lvl1pPr>
              <a:defRPr>
                <a:solidFill>
                  <a:schemeClr val="bg1"/>
                </a:solidFill>
              </a:defRPr>
            </a:lvl1pPr>
          </a:lstStyle>
          <a:p>
            <a:fld id="{9D2CD208-39BE-9A43-9376-EC7C2779D1A7}" type="slidenum">
              <a:rPr lang="en-US" smtClean="0"/>
              <a:t>‹#›</a:t>
            </a:fld>
            <a:endParaRPr lang="en-US"/>
          </a:p>
        </p:txBody>
      </p:sp>
      <p:sp>
        <p:nvSpPr>
          <p:cNvPr id="36" name="Rectangle 35">
            <a:extLst>
              <a:ext uri="{FF2B5EF4-FFF2-40B4-BE49-F238E27FC236}">
                <a16:creationId xmlns:a16="http://schemas.microsoft.com/office/drawing/2014/main" id="{CCD9F1A0-57DB-F034-0AB9-2E671ABA4CDD}"/>
              </a:ext>
            </a:extLst>
          </p:cNvPr>
          <p:cNvSpPr/>
          <p:nvPr/>
        </p:nvSpPr>
        <p:spPr>
          <a:xfrm>
            <a:off x="9110040" y="6155911"/>
            <a:ext cx="3081959"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6B7340E-9893-2D44-91EA-76771EE522E6}"/>
              </a:ext>
            </a:extLst>
          </p:cNvPr>
          <p:cNvSpPr/>
          <p:nvPr/>
        </p:nvSpPr>
        <p:spPr>
          <a:xfrm>
            <a:off x="3467745" y="6155911"/>
            <a:ext cx="5642289" cy="64008"/>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8949438"/>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33399" y="1016955"/>
            <a:ext cx="11125201" cy="4840285"/>
          </a:xfrm>
          <a:prstGeom prst="rect">
            <a:avLst/>
          </a:prstGeom>
        </p:spPr>
        <p:txBody>
          <a:bodyPr anchor="t">
            <a:noAutofit/>
          </a:bodyPr>
          <a:lstStyle>
            <a:lvl1pPr marL="0" indent="0">
              <a:lnSpc>
                <a:spcPct val="90000"/>
              </a:lnSpc>
              <a:spcBef>
                <a:spcPts val="0"/>
              </a:spcBef>
              <a:buNone/>
              <a:defRPr sz="7200" b="1">
                <a:solidFill>
                  <a:schemeClr val="bg2"/>
                </a:solidFill>
                <a:latin typeface="Arial" panose="020B0604020202020204" pitchFamily="34" charset="0"/>
                <a:cs typeface="Arial" panose="020B0604020202020204" pitchFamily="34" charset="0"/>
              </a:defRPr>
            </a:lvl1pPr>
            <a:lvl2pPr marL="228600" indent="0">
              <a:lnSpc>
                <a:spcPct val="90000"/>
              </a:lnSpc>
              <a:spcBef>
                <a:spcPts val="0"/>
              </a:spcBef>
              <a:buNone/>
              <a:defRPr sz="7200" b="1">
                <a:solidFill>
                  <a:schemeClr val="bg2"/>
                </a:solidFill>
                <a:latin typeface="Arial" panose="020B0604020202020204" pitchFamily="34" charset="0"/>
                <a:cs typeface="Arial" panose="020B0604020202020204" pitchFamily="34" charset="0"/>
              </a:defRPr>
            </a:lvl2pPr>
            <a:lvl3pPr marL="457200" indent="0">
              <a:lnSpc>
                <a:spcPct val="90000"/>
              </a:lnSpc>
              <a:spcBef>
                <a:spcPts val="0"/>
              </a:spcBef>
              <a:buNone/>
              <a:defRPr sz="7200" b="1">
                <a:solidFill>
                  <a:schemeClr val="bg2"/>
                </a:solidFill>
                <a:latin typeface="Arial" panose="020B0604020202020204" pitchFamily="34" charset="0"/>
                <a:cs typeface="Arial" panose="020B0604020202020204" pitchFamily="34" charset="0"/>
              </a:defRPr>
            </a:lvl3pPr>
            <a:lvl4pPr marL="685800" indent="0">
              <a:lnSpc>
                <a:spcPct val="90000"/>
              </a:lnSpc>
              <a:spcBef>
                <a:spcPts val="0"/>
              </a:spcBef>
              <a:buNone/>
              <a:defRPr sz="7200" b="1">
                <a:solidFill>
                  <a:schemeClr val="bg2"/>
                </a:solidFill>
                <a:latin typeface="Arial" panose="020B0604020202020204" pitchFamily="34" charset="0"/>
                <a:cs typeface="Arial" panose="020B0604020202020204" pitchFamily="34" charset="0"/>
              </a:defRPr>
            </a:lvl4pPr>
            <a:lvl5pPr marL="914400" indent="0">
              <a:lnSpc>
                <a:spcPct val="90000"/>
              </a:lnSpc>
              <a:spcBef>
                <a:spcPts val="0"/>
              </a:spcBef>
              <a:buNone/>
              <a:defRPr sz="7200" b="1">
                <a:solidFill>
                  <a:schemeClr val="bg2"/>
                </a:solidFill>
                <a:latin typeface="Arial" panose="020B0604020202020204" pitchFamily="34" charset="0"/>
                <a:cs typeface="Arial" panose="020B0604020202020204" pitchFamily="34" charset="0"/>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533399" y="6492240"/>
            <a:ext cx="8576637" cy="365761"/>
          </a:xfrm>
          <a:prstGeom prst="rect">
            <a:avLst/>
          </a:prstGeom>
        </p:spPr>
        <p:txBody>
          <a:bodyPr/>
          <a:lstStyle>
            <a:lvl1pPr>
              <a:defRPr>
                <a:solidFill>
                  <a:schemeClr val="bg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9110036" y="6492239"/>
            <a:ext cx="1891338" cy="365761"/>
          </a:xfrm>
          <a:prstGeom prst="rect">
            <a:avLst/>
          </a:prstGeom>
        </p:spPr>
        <p:txBody>
          <a:bodyPr/>
          <a:lstStyle>
            <a:lvl1pPr>
              <a:defRPr>
                <a:solidFill>
                  <a:schemeClr val="bg2"/>
                </a:solidFill>
              </a:defRPr>
            </a:lvl1pPr>
          </a:lstStyle>
          <a:p>
            <a:fld id="{36AC35CB-30BE-424E-BA93-B2776CBE00C9}" type="datetime1">
              <a:rPr lang="en-US" smtClean="0"/>
              <a:t>9/23/2026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0995976" y="6492240"/>
            <a:ext cx="662624" cy="365761"/>
          </a:xfrm>
          <a:prstGeom prst="rect">
            <a:avLst/>
          </a:prstGeom>
        </p:spPr>
        <p:txBody>
          <a:bodyPr/>
          <a:lstStyle>
            <a:lvl1pPr>
              <a:defRPr>
                <a:solidFill>
                  <a:schemeClr val="bg2"/>
                </a:solidFill>
              </a:defRPr>
            </a:lvl1pPr>
          </a:lstStyle>
          <a:p>
            <a:fld id="{9D2CD208-39BE-9A43-9376-EC7C2779D1A7}" type="slidenum">
              <a:rPr lang="en-US" smtClean="0"/>
              <a:t>‹#›</a:t>
            </a:fld>
            <a:endParaRPr lang="en-US"/>
          </a:p>
        </p:txBody>
      </p:sp>
      <p:sp>
        <p:nvSpPr>
          <p:cNvPr id="6" name="Rectangle 5">
            <a:extLst>
              <a:ext uri="{FF2B5EF4-FFF2-40B4-BE49-F238E27FC236}">
                <a16:creationId xmlns:a16="http://schemas.microsoft.com/office/drawing/2014/main" id="{F810F272-8DCB-3D9F-8EA6-FBDD6B7DFDA3}"/>
              </a:ext>
            </a:extLst>
          </p:cNvPr>
          <p:cNvSpPr/>
          <p:nvPr/>
        </p:nvSpPr>
        <p:spPr>
          <a:xfrm>
            <a:off x="9110040" y="6155911"/>
            <a:ext cx="3081959" cy="6400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F638ED97-EB88-D071-C45A-D0C32569D40D}"/>
              </a:ext>
            </a:extLst>
          </p:cNvPr>
          <p:cNvSpPr/>
          <p:nvPr/>
        </p:nvSpPr>
        <p:spPr>
          <a:xfrm>
            <a:off x="3467745" y="6155911"/>
            <a:ext cx="5642289" cy="6400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2291357"/>
      </p:ext>
    </p:extLst>
  </p:cSld>
  <p:clrMapOvr>
    <a:overrideClrMapping bg1="dk1" tx1="lt1" bg2="dk2" tx2="lt2" accent1="accent1" accent2="accent2" accent3="accent3" accent4="accent4" accent5="accent5" accent6="accent6" hlink="hlink" folHlink="folHlink"/>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467745" y="5216204"/>
            <a:ext cx="8190855" cy="640080"/>
          </a:xfrm>
          <a:prstGeom prst="rect">
            <a:avLst/>
          </a:prstGeom>
        </p:spPr>
        <p:txBody>
          <a:bodyPr anchor="b">
            <a:normAutofit/>
          </a:bodyPr>
          <a:lstStyle>
            <a:lvl1pPr>
              <a:lnSpc>
                <a:spcPct val="120000"/>
              </a:lnSpc>
              <a:defRPr sz="2000" spc="0">
                <a:solidFill>
                  <a:schemeClr val="tx2"/>
                </a:solidFill>
                <a:latin typeface="Arial" panose="020B0604020202020204" pitchFamily="34" charset="0"/>
                <a:cs typeface="Arial" panose="020B0604020202020204" pitchFamily="34" charset="0"/>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33398" y="1016954"/>
            <a:ext cx="11125201" cy="3711571"/>
          </a:xfrm>
          <a:prstGeom prst="rect">
            <a:avLst/>
          </a:prstGeom>
        </p:spPr>
        <p:txBody>
          <a:bodyPr anchor="t">
            <a:normAutofit/>
          </a:bodyPr>
          <a:lstStyle>
            <a:lvl1pPr marL="164592" indent="-164592">
              <a:lnSpc>
                <a:spcPct val="90000"/>
              </a:lnSpc>
              <a:spcBef>
                <a:spcPts val="0"/>
              </a:spcBef>
              <a:buNone/>
              <a:defRPr sz="7200">
                <a:latin typeface="Arial" panose="020B0604020202020204" pitchFamily="34" charset="0"/>
                <a:cs typeface="Arial" panose="020B0604020202020204" pitchFamily="34" charset="0"/>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533399" y="6492241"/>
            <a:ext cx="8576637" cy="365760"/>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9110036" y="6492240"/>
            <a:ext cx="1878961" cy="365760"/>
          </a:xfrm>
          <a:prstGeom prst="rect">
            <a:avLst/>
          </a:prstGeom>
        </p:spPr>
        <p:txBody>
          <a:bodyPr/>
          <a:lstStyle/>
          <a:p>
            <a:fld id="{89D965FB-6DA1-B042-925C-8250B8620558}" type="datetime1">
              <a:rPr lang="en-US" smtClean="0"/>
              <a:t>9/23/2026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001368" y="6492241"/>
            <a:ext cx="657231" cy="365760"/>
          </a:xfrm>
          <a:prstGeom prst="rect">
            <a:avLst/>
          </a:prstGeom>
        </p:spPr>
        <p:txBody>
          <a:bodyPr/>
          <a:lstStyle/>
          <a:p>
            <a:fld id="{9D2CD208-39BE-9A43-9376-EC7C2779D1A7}" type="slidenum">
              <a:rPr lang="en-US" smtClean="0"/>
              <a:t>‹#›</a:t>
            </a:fld>
            <a:endParaRPr lang="en-US"/>
          </a:p>
        </p:txBody>
      </p:sp>
      <p:sp>
        <p:nvSpPr>
          <p:cNvPr id="34" name="Rectangle 33">
            <a:extLst>
              <a:ext uri="{FF2B5EF4-FFF2-40B4-BE49-F238E27FC236}">
                <a16:creationId xmlns:a16="http://schemas.microsoft.com/office/drawing/2014/main" id="{F22AFB11-60F0-1BFB-3EE2-25A317606ED4}"/>
              </a:ext>
            </a:extLst>
          </p:cNvPr>
          <p:cNvSpPr/>
          <p:nvPr/>
        </p:nvSpPr>
        <p:spPr>
          <a:xfrm>
            <a:off x="9110040" y="6155911"/>
            <a:ext cx="3081959" cy="6400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3DB6C2DA-9756-1101-616C-92AE71300FD8}"/>
              </a:ext>
            </a:extLst>
          </p:cNvPr>
          <p:cNvSpPr/>
          <p:nvPr/>
        </p:nvSpPr>
        <p:spPr>
          <a:xfrm>
            <a:off x="3467745" y="6155911"/>
            <a:ext cx="5642289" cy="640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1309585"/>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398" y="1016956"/>
            <a:ext cx="11125201" cy="731520"/>
          </a:xfrm>
          <a:prstGeom prst="rect">
            <a:avLst/>
          </a:prstGeom>
        </p:spPr>
        <p:txBody>
          <a:bodyPr anchor="t"/>
          <a:lstStyle>
            <a:lvl1pPr>
              <a:defRPr cap="all" baseline="0"/>
            </a:lvl1pPr>
          </a:lstStyle>
          <a:p>
            <a:r>
              <a:rPr lang="en-US"/>
              <a:t>Click to edit Master title style</a:t>
            </a:r>
          </a:p>
        </p:txBody>
      </p:sp>
      <p:sp>
        <p:nvSpPr>
          <p:cNvPr id="37" name="Content Placeholder 5">
            <a:extLst>
              <a:ext uri="{FF2B5EF4-FFF2-40B4-BE49-F238E27FC236}">
                <a16:creationId xmlns:a16="http://schemas.microsoft.com/office/drawing/2014/main" id="{2D30AC1E-99F3-1176-72D1-F6FF258E3075}"/>
              </a:ext>
            </a:extLst>
          </p:cNvPr>
          <p:cNvSpPr>
            <a:spLocks noGrp="1"/>
          </p:cNvSpPr>
          <p:nvPr>
            <p:ph sz="quarter" idx="15"/>
          </p:nvPr>
        </p:nvSpPr>
        <p:spPr>
          <a:xfrm>
            <a:off x="533399" y="1883248"/>
            <a:ext cx="5075238" cy="433975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8" name="Content Placeholder 11">
            <a:extLst>
              <a:ext uri="{FF2B5EF4-FFF2-40B4-BE49-F238E27FC236}">
                <a16:creationId xmlns:a16="http://schemas.microsoft.com/office/drawing/2014/main" id="{54CE6F64-34A4-5E4B-21B9-E65B60D60DF7}"/>
              </a:ext>
            </a:extLst>
          </p:cNvPr>
          <p:cNvSpPr>
            <a:spLocks noGrp="1"/>
          </p:cNvSpPr>
          <p:nvPr>
            <p:ph sz="quarter" idx="16"/>
          </p:nvPr>
        </p:nvSpPr>
        <p:spPr>
          <a:xfrm>
            <a:off x="6583043" y="1883248"/>
            <a:ext cx="5075556" cy="433975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3399" y="6492241"/>
            <a:ext cx="8576637" cy="365760"/>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10036" y="6492240"/>
            <a:ext cx="1891338" cy="365760"/>
          </a:xfrm>
          <a:prstGeom prst="rect">
            <a:avLst/>
          </a:prstGeom>
        </p:spPr>
        <p:txBody>
          <a:bodyPr/>
          <a:lstStyle/>
          <a:p>
            <a:fld id="{063E8F40-6FE2-2347-AEB4-EDCA2C8F3EFF}" type="datetime1">
              <a:rPr lang="en-US" smtClean="0"/>
              <a:t>9/23/2026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95976" y="6492239"/>
            <a:ext cx="662624" cy="365761"/>
          </a:xfrm>
          <a:prstGeom prst="rect">
            <a:avLst/>
          </a:prstGeom>
        </p:spPr>
        <p:txBody>
          <a:bodyPr/>
          <a:lstStyle/>
          <a:p>
            <a:fld id="{9D2CD208-39BE-9A43-9376-EC7C2779D1A7}" type="slidenum">
              <a:rPr lang="en-US" smtClean="0"/>
              <a:t>‹#›</a:t>
            </a:fld>
            <a:endParaRPr lang="en-US"/>
          </a:p>
        </p:txBody>
      </p:sp>
      <p:sp>
        <p:nvSpPr>
          <p:cNvPr id="8" name="Rectangle 7">
            <a:extLst>
              <a:ext uri="{FF2B5EF4-FFF2-40B4-BE49-F238E27FC236}">
                <a16:creationId xmlns:a16="http://schemas.microsoft.com/office/drawing/2014/main" id="{B0DF6D21-8591-4FB9-5FF0-44B10800DC79}"/>
              </a:ext>
            </a:extLst>
          </p:cNvPr>
          <p:cNvSpPr/>
          <p:nvPr/>
        </p:nvSpPr>
        <p:spPr>
          <a:xfrm>
            <a:off x="634029" y="570037"/>
            <a:ext cx="8476007" cy="6154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A7345B5-8AF1-C46D-5FB8-FF298EC5943D}"/>
              </a:ext>
            </a:extLst>
          </p:cNvPr>
          <p:cNvSpPr/>
          <p:nvPr/>
        </p:nvSpPr>
        <p:spPr>
          <a:xfrm>
            <a:off x="9110036" y="570037"/>
            <a:ext cx="3081964" cy="615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2050798"/>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533398" y="1016955"/>
            <a:ext cx="11125201" cy="731520"/>
          </a:xfrm>
          <a:prstGeom prst="rect">
            <a:avLst/>
          </a:prstGeom>
        </p:spPr>
        <p:txBody>
          <a:bodyPr anchor="t"/>
          <a:lstStyle>
            <a:lvl1pPr>
              <a:defRPr cap="all" baseline="0"/>
            </a:lvl1p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533399" y="1883248"/>
            <a:ext cx="5074920" cy="375613"/>
          </a:xfrm>
          <a:prstGeom prst="rect">
            <a:avLst/>
          </a:prstGeom>
        </p:spPr>
        <p:txBody>
          <a:bodyPr anchor="t">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533399" y="2444434"/>
            <a:ext cx="5075238" cy="377856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583679" y="1883247"/>
            <a:ext cx="5074920" cy="375613"/>
          </a:xfrm>
          <a:prstGeom prst="rect">
            <a:avLst/>
          </a:prstGeom>
        </p:spPr>
        <p:txBody>
          <a:bodyPr anchor="t">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583043" y="2444434"/>
            <a:ext cx="5075556" cy="377856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533399" y="6492241"/>
            <a:ext cx="8576637" cy="365760"/>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9110036" y="6492240"/>
            <a:ext cx="1891338" cy="365760"/>
          </a:xfrm>
          <a:prstGeom prst="rect">
            <a:avLst/>
          </a:prstGeom>
        </p:spPr>
        <p:txBody>
          <a:bodyPr/>
          <a:lstStyle/>
          <a:p>
            <a:fld id="{11B4EBEB-58B7-804D-901E-5788BA0F2ACE}" type="datetime1">
              <a:rPr lang="en-US" smtClean="0"/>
              <a:t>9/23/2026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11001374" y="6492241"/>
            <a:ext cx="657226" cy="365760"/>
          </a:xfrm>
          <a:prstGeom prst="rect">
            <a:avLst/>
          </a:prstGeom>
        </p:spPr>
        <p:txBody>
          <a:bodyPr/>
          <a:lstStyle/>
          <a:p>
            <a:fld id="{9D2CD208-39BE-9A43-9376-EC7C2779D1A7}" type="slidenum">
              <a:rPr lang="en-US" smtClean="0"/>
              <a:t>‹#›</a:t>
            </a:fld>
            <a:endParaRPr lang="en-US"/>
          </a:p>
        </p:txBody>
      </p:sp>
      <p:sp>
        <p:nvSpPr>
          <p:cNvPr id="37" name="Rectangle 36">
            <a:extLst>
              <a:ext uri="{FF2B5EF4-FFF2-40B4-BE49-F238E27FC236}">
                <a16:creationId xmlns:a16="http://schemas.microsoft.com/office/drawing/2014/main" id="{AB0A7ECD-2835-13DC-1392-DC6E9D6B14EE}"/>
              </a:ext>
            </a:extLst>
          </p:cNvPr>
          <p:cNvSpPr/>
          <p:nvPr/>
        </p:nvSpPr>
        <p:spPr>
          <a:xfrm>
            <a:off x="634029" y="570037"/>
            <a:ext cx="8476007" cy="6154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33FF6D6A-BF5E-8499-2E05-993B26BA4977}"/>
              </a:ext>
            </a:extLst>
          </p:cNvPr>
          <p:cNvSpPr/>
          <p:nvPr/>
        </p:nvSpPr>
        <p:spPr>
          <a:xfrm>
            <a:off x="9110036" y="570037"/>
            <a:ext cx="3081964" cy="615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8448093"/>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533398" y="1016955"/>
            <a:ext cx="11125201" cy="1112519"/>
          </a:xfrm>
          <a:prstGeom prst="rect">
            <a:avLst/>
          </a:prstGeom>
        </p:spPr>
        <p:txBody>
          <a:bodyPr anchor="t"/>
          <a:lstStyle>
            <a:lvl1pPr>
              <a:defRPr cap="all" baseline="0">
                <a:solidFill>
                  <a:schemeClr val="tx2"/>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533399" y="6492241"/>
            <a:ext cx="8576637" cy="36576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a:off x="9110036" y="6492240"/>
            <a:ext cx="1891338" cy="365760"/>
          </a:xfrm>
          <a:prstGeom prst="rect">
            <a:avLst/>
          </a:prstGeom>
        </p:spPr>
        <p:txBody>
          <a:bodyPr/>
          <a:lstStyle>
            <a:lvl1pPr>
              <a:defRPr>
                <a:solidFill>
                  <a:schemeClr val="tx2"/>
                </a:solidFill>
              </a:defRPr>
            </a:lvl1pPr>
          </a:lstStyle>
          <a:p>
            <a:fld id="{91F0064E-75F1-F449-99F4-3F7BE4DA64DF}" type="datetime1">
              <a:rPr lang="en-US" smtClean="0"/>
              <a:t>9/23/2026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0995976" y="6492241"/>
            <a:ext cx="662624" cy="36576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6" name="Rectangle 5">
            <a:extLst>
              <a:ext uri="{FF2B5EF4-FFF2-40B4-BE49-F238E27FC236}">
                <a16:creationId xmlns:a16="http://schemas.microsoft.com/office/drawing/2014/main" id="{D0F7BCB4-DC28-7382-4A0F-0498411C4247}"/>
              </a:ext>
            </a:extLst>
          </p:cNvPr>
          <p:cNvSpPr/>
          <p:nvPr/>
        </p:nvSpPr>
        <p:spPr>
          <a:xfrm>
            <a:off x="634029" y="570037"/>
            <a:ext cx="8476007" cy="6154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B5560D8-36FC-D0D1-04BB-54F2CCBC8B5E}"/>
              </a:ext>
            </a:extLst>
          </p:cNvPr>
          <p:cNvSpPr/>
          <p:nvPr/>
        </p:nvSpPr>
        <p:spPr>
          <a:xfrm>
            <a:off x="9110036" y="570037"/>
            <a:ext cx="3081964" cy="61543"/>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2087155"/>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a:off x="533399" y="6492241"/>
            <a:ext cx="8576637" cy="365760"/>
          </a:xfrm>
          <a:prstGeom prst="rect">
            <a:avLst/>
          </a:prstGeom>
        </p:spPr>
        <p:txBody>
          <a:body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a:off x="9110036" y="6492240"/>
            <a:ext cx="1891338" cy="365760"/>
          </a:xfrm>
          <a:prstGeom prst="rect">
            <a:avLst/>
          </a:prstGeom>
        </p:spPr>
        <p:txBody>
          <a:bodyPr/>
          <a:lstStyle/>
          <a:p>
            <a:fld id="{E2E541CC-E872-004F-95A6-19AC0E856019}" type="datetime1">
              <a:rPr lang="en-US" smtClean="0"/>
              <a:t>9/23/2026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a:xfrm>
            <a:off x="11001374" y="6492241"/>
            <a:ext cx="657226" cy="365760"/>
          </a:xfrm>
          <a:prstGeom prst="rect">
            <a:avLst/>
          </a:prstGeom>
        </p:spPr>
        <p:txBody>
          <a:bodyPr/>
          <a:lstStyle/>
          <a:p>
            <a:fld id="{9D2CD208-39BE-9A43-9376-EC7C2779D1A7}" type="slidenum">
              <a:rPr lang="en-US" smtClean="0"/>
              <a:t>‹#›</a:t>
            </a:fld>
            <a:endParaRPr lang="en-US"/>
          </a:p>
        </p:txBody>
      </p:sp>
    </p:spTree>
    <p:extLst>
      <p:ext uri="{BB962C8B-B14F-4D97-AF65-F5344CB8AC3E}">
        <p14:creationId xmlns:p14="http://schemas.microsoft.com/office/powerpoint/2010/main" val="200397534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3398" y="1016955"/>
            <a:ext cx="11125201" cy="1860235"/>
          </a:xfrm>
          <a:prstGeom prst="rect">
            <a:avLst/>
          </a:prstGeom>
        </p:spPr>
        <p:txBody>
          <a:bodyPr anchor="t">
            <a:noAutofit/>
          </a:bodyPr>
          <a:lstStyle>
            <a:lvl1pPr>
              <a:defRPr sz="7200" cap="all" baseline="0">
                <a:solidFill>
                  <a:schemeClr val="tx2"/>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33398" y="3258190"/>
            <a:ext cx="11125201" cy="2964810"/>
          </a:xfrm>
          <a:prstGeom prst="rect">
            <a:avLst/>
          </a:prstGeom>
        </p:spPr>
        <p:txBody>
          <a:bodyPr/>
          <a:lstStyle>
            <a:lvl1pPr marL="0" indent="0">
              <a:buNone/>
              <a:defRPr>
                <a:solidFill>
                  <a:schemeClr val="tx2"/>
                </a:solidFill>
              </a:defRPr>
            </a:lvl1pPr>
            <a:lvl2pPr marL="228600" indent="0">
              <a:buNone/>
              <a:defRPr>
                <a:solidFill>
                  <a:schemeClr val="tx2"/>
                </a:solidFill>
              </a:defRPr>
            </a:lvl2pPr>
            <a:lvl3pPr marL="457200" indent="0">
              <a:buNone/>
              <a:defRPr>
                <a:solidFill>
                  <a:schemeClr val="tx2"/>
                </a:solidFill>
              </a:defRPr>
            </a:lvl3pPr>
            <a:lvl4pPr marL="685800" indent="0">
              <a:buNone/>
              <a:defRPr>
                <a:solidFill>
                  <a:schemeClr val="tx2"/>
                </a:solidFill>
              </a:defRPr>
            </a:lvl4pPr>
            <a:lvl5pPr marL="914400" indent="0">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533399" y="6492241"/>
            <a:ext cx="8576637" cy="36576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110036" y="6492240"/>
            <a:ext cx="1504949" cy="365760"/>
          </a:xfrm>
          <a:prstGeom prst="rect">
            <a:avLst/>
          </a:prstGeom>
        </p:spPr>
        <p:txBody>
          <a:bodyPr/>
          <a:lstStyle>
            <a:lvl1pPr>
              <a:defRPr>
                <a:solidFill>
                  <a:schemeClr val="tx2"/>
                </a:solidFill>
              </a:defRPr>
            </a:lvl1pPr>
          </a:lstStyle>
          <a:p>
            <a:fld id="{0213CAD0-3BA2-3549-A189-34A8ED768F45}" type="datetime1">
              <a:rPr lang="en-US" smtClean="0"/>
              <a:t>9/23/2026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614990" y="6492241"/>
            <a:ext cx="1043610" cy="36576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34" name="Rectangle 33">
            <a:extLst>
              <a:ext uri="{FF2B5EF4-FFF2-40B4-BE49-F238E27FC236}">
                <a16:creationId xmlns:a16="http://schemas.microsoft.com/office/drawing/2014/main" id="{C0612DD4-C154-5A34-CBE2-09022345DFF5}"/>
              </a:ext>
            </a:extLst>
          </p:cNvPr>
          <p:cNvSpPr/>
          <p:nvPr/>
        </p:nvSpPr>
        <p:spPr>
          <a:xfrm>
            <a:off x="634029" y="570037"/>
            <a:ext cx="8476007" cy="6154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5" name="Rectangle 34">
            <a:extLst>
              <a:ext uri="{FF2B5EF4-FFF2-40B4-BE49-F238E27FC236}">
                <a16:creationId xmlns:a16="http://schemas.microsoft.com/office/drawing/2014/main" id="{A245B82D-4F13-20D2-DD25-C26E60C48A92}"/>
              </a:ext>
            </a:extLst>
          </p:cNvPr>
          <p:cNvSpPr/>
          <p:nvPr/>
        </p:nvSpPr>
        <p:spPr>
          <a:xfrm>
            <a:off x="9110036" y="570037"/>
            <a:ext cx="3081964" cy="61543"/>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3070354"/>
      </p:ext>
    </p:extLst>
  </p:cSld>
  <p:clrMapOvr>
    <a:overrideClrMapping bg1="lt1" tx1="dk1" bg2="lt2" tx2="dk2" accent1="accent1" accent2="accent2" accent3="accent3" accent4="accent4" accent5="accent5" accent6="accent6" hlink="hlink" folHlink="folHlink"/>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3400" y="1016955"/>
            <a:ext cx="8576636" cy="1842020"/>
          </a:xfrm>
          <a:prstGeom prst="rect">
            <a:avLst/>
          </a:prstGeom>
        </p:spPr>
        <p:txBody>
          <a:bodyPr anchor="t">
            <a:noAutofit/>
          </a:bodyPr>
          <a:lstStyle>
            <a:lvl1pPr>
              <a:defRPr sz="7200" cap="all" baseline="0">
                <a:solidFill>
                  <a:schemeClr val="tx2"/>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33400" y="4614992"/>
            <a:ext cx="8576506" cy="1608008"/>
          </a:xfrm>
          <a:prstGeom prst="rect">
            <a:avLst/>
          </a:prstGeom>
        </p:spPr>
        <p:txBody>
          <a:bodyPr>
            <a:noAutofit/>
          </a:bodyPr>
          <a:lstStyle>
            <a:lvl1pPr marL="0" indent="0">
              <a:buNone/>
              <a:defRPr sz="2000" b="1" i="0">
                <a:solidFill>
                  <a:schemeClr val="tx2"/>
                </a:solidFill>
                <a:latin typeface="Arial" panose="020B0604020202020204" pitchFamily="34" charset="0"/>
                <a:cs typeface="Arial" panose="020B0604020202020204" pitchFamily="34" charset="0"/>
              </a:defRPr>
            </a:lvl1pPr>
            <a:lvl2pPr marL="228600" indent="0">
              <a:buNone/>
              <a:defRPr sz="2000" b="1" i="0">
                <a:solidFill>
                  <a:schemeClr val="tx2"/>
                </a:solidFill>
                <a:latin typeface="Arial" panose="020B0604020202020204" pitchFamily="34" charset="0"/>
                <a:cs typeface="Arial" panose="020B0604020202020204" pitchFamily="34" charset="0"/>
              </a:defRPr>
            </a:lvl2pPr>
            <a:lvl3pPr marL="457200" indent="0">
              <a:buNone/>
              <a:defRPr sz="2000" b="1" i="0">
                <a:solidFill>
                  <a:schemeClr val="tx2"/>
                </a:solidFill>
                <a:latin typeface="Arial" panose="020B0604020202020204" pitchFamily="34" charset="0"/>
                <a:cs typeface="Arial" panose="020B0604020202020204" pitchFamily="34" charset="0"/>
              </a:defRPr>
            </a:lvl3pPr>
            <a:lvl4pPr marL="685800" indent="0">
              <a:buNone/>
              <a:defRPr sz="2000" b="1" i="0">
                <a:solidFill>
                  <a:schemeClr val="tx2"/>
                </a:solidFill>
                <a:latin typeface="Arial" panose="020B0604020202020204" pitchFamily="34" charset="0"/>
                <a:cs typeface="Arial" panose="020B0604020202020204" pitchFamily="34" charset="0"/>
              </a:defRPr>
            </a:lvl4pPr>
            <a:lvl5pPr marL="914400" indent="0">
              <a:buNone/>
              <a:defRPr sz="2000" b="1" i="0">
                <a:solidFill>
                  <a:schemeClr val="tx2"/>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533400" y="6492241"/>
            <a:ext cx="8576636" cy="365760"/>
          </a:xfrm>
          <a:prstGeom prst="rect">
            <a:avLst/>
          </a:prstGeom>
        </p:spPr>
        <p:txBody>
          <a:bodyPr/>
          <a:lstStyle>
            <a:lvl1pPr>
              <a:defRPr>
                <a:solidFill>
                  <a:schemeClr val="tx2"/>
                </a:solidFill>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110036" y="6492240"/>
            <a:ext cx="1891338" cy="365760"/>
          </a:xfrm>
          <a:prstGeom prst="rect">
            <a:avLst/>
          </a:prstGeom>
        </p:spPr>
        <p:txBody>
          <a:bodyPr/>
          <a:lstStyle>
            <a:lvl1pPr>
              <a:defRPr>
                <a:solidFill>
                  <a:schemeClr val="tx2"/>
                </a:solidFill>
              </a:defRPr>
            </a:lvl1pPr>
          </a:lstStyle>
          <a:p>
            <a:fld id="{E3067C68-CD4C-3A4E-86F9-7514A46A562E}" type="datetime1">
              <a:rPr lang="en-US" smtClean="0"/>
              <a:t>9/23/2026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4" y="6492241"/>
            <a:ext cx="657226" cy="365760"/>
          </a:xfrm>
          <a:prstGeom prst="rect">
            <a:avLst/>
          </a:prstGeom>
        </p:spPr>
        <p:txBody>
          <a:bodyPr/>
          <a:lstStyle>
            <a:lvl1pPr>
              <a:defRPr>
                <a:solidFill>
                  <a:schemeClr val="tx2"/>
                </a:solidFill>
              </a:defRPr>
            </a:lvl1pPr>
          </a:lstStyle>
          <a:p>
            <a:fld id="{9D2CD208-39BE-9A43-9376-EC7C2779D1A7}" type="slidenum">
              <a:rPr lang="en-US" smtClean="0"/>
              <a:t>‹#›</a:t>
            </a:fld>
            <a:endParaRPr lang="en-US"/>
          </a:p>
        </p:txBody>
      </p:sp>
      <p:sp>
        <p:nvSpPr>
          <p:cNvPr id="58" name="Rectangle 57">
            <a:extLst>
              <a:ext uri="{FF2B5EF4-FFF2-40B4-BE49-F238E27FC236}">
                <a16:creationId xmlns:a16="http://schemas.microsoft.com/office/drawing/2014/main" id="{C0E45243-34A7-09D9-589C-A28D8FB592BD}"/>
              </a:ext>
            </a:extLst>
          </p:cNvPr>
          <p:cNvSpPr/>
          <p:nvPr/>
        </p:nvSpPr>
        <p:spPr>
          <a:xfrm>
            <a:off x="634029" y="570037"/>
            <a:ext cx="8476007" cy="61543"/>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377B2CF5-DB49-E6FB-F72A-24AA38988AEC}"/>
              </a:ext>
            </a:extLst>
          </p:cNvPr>
          <p:cNvSpPr/>
          <p:nvPr/>
        </p:nvSpPr>
        <p:spPr>
          <a:xfrm>
            <a:off x="9110036" y="570037"/>
            <a:ext cx="3081964" cy="61543"/>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0735916"/>
      </p:ext>
    </p:extLst>
  </p:cSld>
  <p:clrMapOvr>
    <a:overrideClrMapping bg1="lt1" tx1="dk1" bg2="lt2" tx2="dk2" accent1="accent1" accent2="accent2" accent3="accent3" accent4="accent4" accent5="accent5" accent6="accent6" hlink="hlink" folHlink="folHlink"/>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533398" y="1016955"/>
            <a:ext cx="11125201" cy="74675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533398" y="1748474"/>
            <a:ext cx="11125202" cy="47285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533399" y="6476998"/>
            <a:ext cx="8576637" cy="381003"/>
          </a:xfrm>
          <a:prstGeom prst="rect">
            <a:avLst/>
          </a:prstGeom>
        </p:spPr>
        <p:txBody>
          <a:bodyPr vert="horz" lIns="91440" tIns="45720" rIns="91440" bIns="45720" rtlCol="0" anchor="ctr"/>
          <a:lstStyle>
            <a:lvl1pPr algn="l" rtl="0">
              <a:defRPr sz="800">
                <a:solidFill>
                  <a:schemeClr val="tx2"/>
                </a:solidFill>
                <a:latin typeface="+mn-lt"/>
                <a:cs typeface="Arial" panose="020B0604020202020204" pitchFamily="34" charset="0"/>
              </a:defRPr>
            </a:lvl1pPr>
          </a:lstStyle>
          <a:p>
            <a:r>
              <a:rPr lang="en-US"/>
              <a:t>This document may contain information that could be considered Patient Safety Work Product (PSWP). 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 If you believe you have received this email message by mistake, please respond directly to me and delete the email immediately.</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9110036" y="6476998"/>
            <a:ext cx="1885951" cy="381003"/>
          </a:xfrm>
          <a:prstGeom prst="rect">
            <a:avLst/>
          </a:prstGeom>
        </p:spPr>
        <p:txBody>
          <a:bodyPr vert="horz" lIns="91440" tIns="45720" rIns="91440" bIns="45720" rtlCol="0" anchor="ctr"/>
          <a:lstStyle>
            <a:lvl1pPr algn="r" rtl="0">
              <a:defRPr sz="800">
                <a:solidFill>
                  <a:schemeClr val="tx2"/>
                </a:solidFill>
                <a:latin typeface="+mn-lt"/>
                <a:cs typeface="Arial" panose="020B0604020202020204" pitchFamily="34" charset="0"/>
              </a:defRPr>
            </a:lvl1pPr>
          </a:lstStyle>
          <a:p>
            <a:fld id="{02E09FB7-2653-B845-8D48-EF16D8C9F639}" type="datetime1">
              <a:rPr lang="en-US" smtClean="0"/>
              <a:t>9/23/2026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001379" y="6476998"/>
            <a:ext cx="657221" cy="381003"/>
          </a:xfrm>
          <a:prstGeom prst="rect">
            <a:avLst/>
          </a:prstGeom>
        </p:spPr>
        <p:txBody>
          <a:bodyPr vert="horz" lIns="91440" tIns="45720" rIns="91440" bIns="45720" rtlCol="0" anchor="ctr"/>
          <a:lstStyle>
            <a:lvl1pPr algn="r" rtl="0">
              <a:defRPr sz="800">
                <a:solidFill>
                  <a:schemeClr val="tx2"/>
                </a:solidFill>
                <a:latin typeface="+mn-lt"/>
                <a:cs typeface="Arial" panose="020B0604020202020204" pitchFamily="34" charset="0"/>
              </a:defRPr>
            </a:lvl1pPr>
          </a:lstStyle>
          <a:p>
            <a:fld id="{9D2CD208-39BE-9A43-9376-EC7C2779D1A7}" type="slidenum">
              <a:rPr lang="en-US" smtClean="0"/>
              <a:t>‹#›</a:t>
            </a:fld>
            <a:endParaRPr lang="en-US"/>
          </a:p>
        </p:txBody>
      </p:sp>
    </p:spTree>
    <p:extLst>
      <p:ext uri="{BB962C8B-B14F-4D97-AF65-F5344CB8AC3E}">
        <p14:creationId xmlns:p14="http://schemas.microsoft.com/office/powerpoint/2010/main" val="1262791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hf sldNum="0" hdr="0" ftr="0" dt="0"/>
  <p:txStyles>
    <p:titleStyle>
      <a:lvl1pPr algn="l" defTabSz="914400" rtl="0" eaLnBrk="1" latinLnBrk="0" hangingPunct="1">
        <a:lnSpc>
          <a:spcPct val="80000"/>
        </a:lnSpc>
        <a:spcBef>
          <a:spcPct val="0"/>
        </a:spcBef>
        <a:buNone/>
        <a:defRPr sz="3600" b="0" kern="1200" spc="0" baseline="0">
          <a:solidFill>
            <a:schemeClr val="tx2"/>
          </a:solidFill>
          <a:latin typeface="+mj-lt"/>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400" kern="1200">
          <a:solidFill>
            <a:schemeClr val="tx2"/>
          </a:solidFill>
          <a:latin typeface="+mn-lt"/>
          <a:ea typeface="+mn-ea"/>
          <a:cs typeface="Arial" panose="020B0604020202020204" pitchFamily="34" charset="0"/>
        </a:defRPr>
      </a:lvl1pPr>
      <a:lvl2pPr marL="4572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Arial" panose="020B0604020202020204" pitchFamily="34" charset="0"/>
        </a:defRPr>
      </a:lvl2pPr>
      <a:lvl3pPr marL="6858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Arial" panose="020B0604020202020204" pitchFamily="34" charset="0"/>
        </a:defRPr>
      </a:lvl3pPr>
      <a:lvl4pPr marL="9144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Arial" panose="020B0604020202020204" pitchFamily="34" charset="0"/>
        </a:defRPr>
      </a:lvl4pPr>
      <a:lvl5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0" orient="horz" pos="2160">
          <p15:clr>
            <a:srgbClr val="F26B43"/>
          </p15:clr>
        </p15:guide>
        <p15:guide id="31" pos="3840">
          <p15:clr>
            <a:srgbClr val="F26B43"/>
          </p15:clr>
        </p15:guide>
        <p15:guide id="32" pos="336">
          <p15:clr>
            <a:srgbClr val="F26B43"/>
          </p15:clr>
        </p15:guide>
        <p15:guide id="33" pos="7344">
          <p15:clr>
            <a:srgbClr val="F26B43"/>
          </p15:clr>
        </p15:guide>
        <p15:guide id="34" orient="horz" pos="4080">
          <p15:clr>
            <a:srgbClr val="F26B43"/>
          </p15:clr>
        </p15:guide>
        <p15:guide id="35" orient="horz" pos="1344">
          <p15:clr>
            <a:srgbClr val="F26B43"/>
          </p15:clr>
        </p15:guide>
        <p15:guide id="36" orient="horz" pos="388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cdc.gov/maternal-infant-health/php/severe-maternal-morbidity/index.html" TargetMode="External"/><Relationship Id="rId2" Type="http://schemas.openxmlformats.org/officeDocument/2006/relationships/image" Target="../media/image5.png"/><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hyperlink" Target="https://www.americashealthrankings.org/explore/measures/severe_maternal_morbidity" TargetMode="External"/><Relationship Id="rId2" Type="http://schemas.openxmlformats.org/officeDocument/2006/relationships/hyperlink" Target="https://www.marchofdimes.org/peristats/reports/united-states/report-card"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s://www.americashealthrankings.org/explore/measures/severe_maternal_morbidity"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hyperlink" Target="https://dhhs.ne.gov/Pages/Maternal-Mortality-Review-Committee-(MMRC).aspx"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hyperlink" Target="https://dhhs.ne.gov/Pages/Maternal-Mortality-Review-Committee-(MMRC).aspx#docaccess-909201bec645dccd29730513268ce3536d80e56212e7416cc6b088c753296647" TargetMode="External"/><Relationship Id="rId5" Type="http://schemas.openxmlformats.org/officeDocument/2006/relationships/hyperlink" Target="https://www.marchofdimes.org/peristats/reports/nebraska/report-card" TargetMode="Externa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2.xml"/><Relationship Id="rId5" Type="http://schemas.openxmlformats.org/officeDocument/2006/relationships/hyperlink" Target="https://dhhs.ne.gov/Pages/Maternal-Mortality-Review-Committee-(MMRC).aspx#docaccess-909201bec645dccd29730513268ce3536d80e56212e7416cc6b088c753296647" TargetMode="Externa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cdc.gov/maternal-infant-health/php/severe-maternal-morbidity/icd.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2.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1.png"/><Relationship Id="rId2" Type="http://schemas.openxmlformats.org/officeDocument/2006/relationships/diagramData" Target="../diagrams/data2.xml"/><Relationship Id="rId1" Type="http://schemas.openxmlformats.org/officeDocument/2006/relationships/slideLayout" Target="../slideLayouts/slideLayout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pmc.ncbi.nlm.nih.gov/articles/PMC8579027/" TargetMode="External"/><Relationship Id="rId3" Type="http://schemas.openxmlformats.org/officeDocument/2006/relationships/hyperlink" Target="https://www.ajog.org/article/S0002-9378(16)30523-3/fulltext" TargetMode="External"/><Relationship Id="rId7" Type="http://schemas.openxmlformats.org/officeDocument/2006/relationships/hyperlink" Target="https://journals.sagepub.com/doi/10.1177/15409996251405046" TargetMode="External"/><Relationship Id="rId2" Type="http://schemas.openxmlformats.org/officeDocument/2006/relationships/hyperlink" Target="https://saferbirth.org/severe-maternal-morbidity/" TargetMode="External"/><Relationship Id="rId1" Type="http://schemas.openxmlformats.org/officeDocument/2006/relationships/slideLayout" Target="../slideLayouts/slideLayout6.xml"/><Relationship Id="rId6" Type="http://schemas.openxmlformats.org/officeDocument/2006/relationships/hyperlink" Target="https://pmc.ncbi.nlm.nih.gov/articles/PMC11694461/" TargetMode="External"/><Relationship Id="rId5" Type="http://schemas.openxmlformats.org/officeDocument/2006/relationships/hyperlink" Target="../Black%20CM,%20Vesco%20KK,%20Mehta%20V,%20Ohman-Strickland%20P,%20Demissie%20K,%20Schneider%20D.%20Hospital%20Readmission%20Following%20Delivery%20With%20and%20Without%20Severe%20Maternal%20Morbidity.%20J%20Womens%20Health%20(Larchmt).%202021%20Dec;30(12):1736-1743.%20doi:%2010.1089/jwh.2020.8815.%20Epub%202021%20May%2011.%20PMID:%2033978478;%20PMCID:%20PMC11896017." TargetMode="External"/><Relationship Id="rId4" Type="http://schemas.openxmlformats.org/officeDocument/2006/relationships/hyperlink" Target="https://www.cdc.gov/maternal-infant-health/php/severe-maternal-morbidity/index.html" TargetMode="External"/><Relationship Id="rId9" Type="http://schemas.openxmlformats.org/officeDocument/2006/relationships/hyperlink" Target="https://www.ovid.com/jnls/greenjournal/abstract/10.1097/aog.0000000000006278~measuring-severe-maternal-morbidity-current-practices?redirectionsource=fulltextvie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74E46-F7DE-733A-3710-1768D28EA57C}"/>
              </a:ext>
            </a:extLst>
          </p:cNvPr>
          <p:cNvSpPr>
            <a:spLocks noGrp="1"/>
          </p:cNvSpPr>
          <p:nvPr>
            <p:ph type="ctrTitle"/>
          </p:nvPr>
        </p:nvSpPr>
        <p:spPr/>
        <p:txBody>
          <a:bodyPr/>
          <a:lstStyle/>
          <a:p>
            <a:r>
              <a:rPr lang="en-US"/>
              <a:t>Severe maternal morbidity (SMM)</a:t>
            </a:r>
            <a:br>
              <a:rPr lang="en-US"/>
            </a:br>
            <a:r>
              <a:rPr lang="en-US"/>
              <a:t>case reviews</a:t>
            </a:r>
          </a:p>
        </p:txBody>
      </p:sp>
      <p:sp>
        <p:nvSpPr>
          <p:cNvPr id="3" name="Subtitle 2">
            <a:extLst>
              <a:ext uri="{FF2B5EF4-FFF2-40B4-BE49-F238E27FC236}">
                <a16:creationId xmlns:a16="http://schemas.microsoft.com/office/drawing/2014/main" id="{A61D010C-1858-72A2-15F4-61B383388C66}"/>
              </a:ext>
            </a:extLst>
          </p:cNvPr>
          <p:cNvSpPr>
            <a:spLocks noGrp="1"/>
          </p:cNvSpPr>
          <p:nvPr>
            <p:ph type="subTitle" idx="1"/>
          </p:nvPr>
        </p:nvSpPr>
        <p:spPr/>
        <p:txBody>
          <a:bodyPr/>
          <a:lstStyle/>
          <a:p>
            <a:r>
              <a:rPr lang="en-US"/>
              <a:t>DATE</a:t>
            </a:r>
          </a:p>
        </p:txBody>
      </p:sp>
      <p:sp>
        <p:nvSpPr>
          <p:cNvPr id="5" name="TextBox 4">
            <a:extLst>
              <a:ext uri="{FF2B5EF4-FFF2-40B4-BE49-F238E27FC236}">
                <a16:creationId xmlns:a16="http://schemas.microsoft.com/office/drawing/2014/main" id="{E55CF510-2130-173C-DA6C-F1C516A7643D}"/>
              </a:ext>
            </a:extLst>
          </p:cNvPr>
          <p:cNvSpPr txBox="1"/>
          <p:nvPr/>
        </p:nvSpPr>
        <p:spPr>
          <a:xfrm>
            <a:off x="1997242" y="6258828"/>
            <a:ext cx="10034336"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a:solidFill>
                  <a:schemeClr val="bg1"/>
                </a:solidFill>
              </a:rPr>
              <a:t>This document may contain information that could be considered Patient Safety Work Product (PSWP). </a:t>
            </a:r>
          </a:p>
          <a:p>
            <a:pPr algn="ctr"/>
            <a:r>
              <a:rPr lang="en-US" sz="900">
                <a:solidFill>
                  <a:schemeClr val="bg1"/>
                </a:solidFill>
              </a:rPr>
              <a:t>PSWP is protected by federal law (the Patient Safety and Quality Improvement Act of 2005, 42 U.S.C. 299b- 21 et seq., and 42 C.F.R. Part 3, §, § 3.10 et. seq.). Identifiable patient safety work product may not be disclosed, other than outlined in the Final Rule, and is considered to be privileged and confidential. Any unauthorized use or disclosure of this information is prohibited</a:t>
            </a:r>
            <a:endParaRPr lang="en-US" sz="900">
              <a:solidFill>
                <a:schemeClr val="bg1"/>
              </a:solidFill>
              <a:cs typeface="Arial"/>
            </a:endParaRPr>
          </a:p>
        </p:txBody>
      </p:sp>
    </p:spTree>
    <p:extLst>
      <p:ext uri="{BB962C8B-B14F-4D97-AF65-F5344CB8AC3E}">
        <p14:creationId xmlns:p14="http://schemas.microsoft.com/office/powerpoint/2010/main" val="507908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1D24C-CDC1-B4E1-1D46-4A14FF4591EA}"/>
              </a:ext>
            </a:extLst>
          </p:cNvPr>
          <p:cNvSpPr>
            <a:spLocks noGrp="1"/>
          </p:cNvSpPr>
          <p:nvPr>
            <p:ph type="title"/>
          </p:nvPr>
        </p:nvSpPr>
        <p:spPr>
          <a:xfrm>
            <a:off x="533398" y="1016956"/>
            <a:ext cx="11125201" cy="731520"/>
          </a:xfrm>
        </p:spPr>
        <p:txBody>
          <a:bodyPr anchor="t">
            <a:normAutofit/>
          </a:bodyPr>
          <a:lstStyle/>
          <a:p>
            <a:r>
              <a:rPr lang="en-US"/>
              <a:t>Purpose</a:t>
            </a:r>
          </a:p>
        </p:txBody>
      </p:sp>
      <p:sp>
        <p:nvSpPr>
          <p:cNvPr id="3" name="Content Placeholder 2">
            <a:extLst>
              <a:ext uri="{FF2B5EF4-FFF2-40B4-BE49-F238E27FC236}">
                <a16:creationId xmlns:a16="http://schemas.microsoft.com/office/drawing/2014/main" id="{280008C0-7833-A01B-0599-66A70B3A467E}"/>
              </a:ext>
            </a:extLst>
          </p:cNvPr>
          <p:cNvSpPr>
            <a:spLocks noGrp="1"/>
          </p:cNvSpPr>
          <p:nvPr>
            <p:ph sz="quarter" idx="15"/>
          </p:nvPr>
        </p:nvSpPr>
        <p:spPr>
          <a:xfrm>
            <a:off x="533399" y="1883248"/>
            <a:ext cx="10887354" cy="977988"/>
          </a:xfrm>
        </p:spPr>
        <p:txBody>
          <a:bodyPr vert="horz" lIns="91440" tIns="45720" rIns="91440" bIns="45720" rtlCol="0">
            <a:normAutofit/>
          </a:bodyPr>
          <a:lstStyle/>
          <a:p>
            <a:pPr marL="0" indent="0">
              <a:spcAft>
                <a:spcPts val="600"/>
              </a:spcAft>
              <a:buNone/>
            </a:pPr>
            <a:r>
              <a:rPr lang="en-US" sz="1600">
                <a:solidFill>
                  <a:srgbClr val="3B4546"/>
                </a:solidFill>
                <a:ea typeface="+mn-lt"/>
                <a:cs typeface="+mn-lt"/>
              </a:rPr>
              <a:t>CDC defines </a:t>
            </a:r>
            <a:r>
              <a:rPr lang="en-US" sz="1600" b="1">
                <a:solidFill>
                  <a:srgbClr val="3B4546"/>
                </a:solidFill>
                <a:ea typeface="+mn-lt"/>
                <a:cs typeface="+mn-lt"/>
              </a:rPr>
              <a:t>Severe Maternal Morbidity (SMM) </a:t>
            </a:r>
            <a:r>
              <a:rPr lang="en-US" sz="1600">
                <a:solidFill>
                  <a:srgbClr val="3B4546"/>
                </a:solidFill>
                <a:ea typeface="+mn-lt"/>
                <a:cs typeface="+mn-lt"/>
              </a:rPr>
              <a:t>as unexpected outcomes during the delivery hospitalization that result in significant short- and long-term consequences to a person’s health.</a:t>
            </a:r>
            <a:endParaRPr lang="en-US" sz="1600">
              <a:solidFill>
                <a:srgbClr val="3B4546"/>
              </a:solidFill>
            </a:endParaRPr>
          </a:p>
        </p:txBody>
      </p:sp>
      <p:sp>
        <p:nvSpPr>
          <p:cNvPr id="7" name="TextBox 6">
            <a:extLst>
              <a:ext uri="{FF2B5EF4-FFF2-40B4-BE49-F238E27FC236}">
                <a16:creationId xmlns:a16="http://schemas.microsoft.com/office/drawing/2014/main" id="{E94C9FD5-ECE5-E2B9-E754-106C514851BF}"/>
              </a:ext>
            </a:extLst>
          </p:cNvPr>
          <p:cNvSpPr txBox="1"/>
          <p:nvPr/>
        </p:nvSpPr>
        <p:spPr>
          <a:xfrm>
            <a:off x="532902" y="2866215"/>
            <a:ext cx="7095844"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1600" b="1" baseline="0">
                <a:solidFill>
                  <a:srgbClr val="3B4546"/>
                </a:solidFill>
                <a:latin typeface="Arial"/>
                <a:ea typeface="Arial"/>
                <a:cs typeface="Arial"/>
              </a:rPr>
              <a:t>Through SMM Reviews we will:</a:t>
            </a:r>
            <a:r>
              <a:rPr lang="en-US" sz="1600">
                <a:latin typeface="Arial"/>
                <a:ea typeface="Arial"/>
                <a:cs typeface="Arial"/>
              </a:rPr>
              <a:t>​</a:t>
            </a:r>
          </a:p>
          <a:p>
            <a:endParaRPr lang="en-US" sz="1600">
              <a:solidFill>
                <a:srgbClr val="000000"/>
              </a:solidFill>
              <a:latin typeface="Arial"/>
              <a:ea typeface="Arial"/>
              <a:cs typeface="Arial"/>
            </a:endParaRPr>
          </a:p>
          <a:p>
            <a:pPr marL="571500" lvl="1" indent="-342900">
              <a:buAutoNum type="arabicPeriod"/>
            </a:pPr>
            <a:r>
              <a:rPr lang="en-US" sz="1600" baseline="0">
                <a:solidFill>
                  <a:srgbClr val="3B4546"/>
                </a:solidFill>
                <a:latin typeface="Arial"/>
                <a:ea typeface="Arial"/>
                <a:cs typeface="Arial"/>
              </a:rPr>
              <a:t>Identify </a:t>
            </a:r>
            <a:r>
              <a:rPr lang="en-US" sz="1600">
                <a:solidFill>
                  <a:srgbClr val="3B4546"/>
                </a:solidFill>
                <a:latin typeface="Arial"/>
                <a:ea typeface="Arial"/>
                <a:cs typeface="Arial"/>
              </a:rPr>
              <a:t>cases of severe</a:t>
            </a:r>
            <a:r>
              <a:rPr lang="en-US" sz="1600" baseline="0">
                <a:solidFill>
                  <a:srgbClr val="3B4546"/>
                </a:solidFill>
                <a:latin typeface="Arial"/>
                <a:ea typeface="Arial"/>
                <a:cs typeface="Arial"/>
              </a:rPr>
              <a:t> morbidity</a:t>
            </a:r>
            <a:r>
              <a:rPr lang="en-US" sz="1600">
                <a:latin typeface="Arial"/>
                <a:ea typeface="Arial"/>
                <a:cs typeface="Arial"/>
              </a:rPr>
              <a:t>​</a:t>
            </a:r>
          </a:p>
          <a:p>
            <a:pPr marL="571500" lvl="1" indent="-342900">
              <a:buAutoNum type="arabicPeriod"/>
            </a:pPr>
            <a:r>
              <a:rPr lang="en-US" sz="1600">
                <a:solidFill>
                  <a:schemeClr val="tx2"/>
                </a:solidFill>
                <a:ea typeface="+mn-lt"/>
                <a:cs typeface="+mn-lt"/>
              </a:rPr>
              <a:t>Determine if SMM event is considered preventable</a:t>
            </a:r>
            <a:endParaRPr lang="en-US" sz="1600" i="1">
              <a:solidFill>
                <a:schemeClr val="tx2"/>
              </a:solidFill>
              <a:ea typeface="+mn-lt"/>
              <a:cs typeface="+mn-lt"/>
            </a:endParaRPr>
          </a:p>
          <a:p>
            <a:pPr marL="685800" lvl="2"/>
            <a:r>
              <a:rPr lang="en-US" sz="1600">
                <a:solidFill>
                  <a:schemeClr val="tx2"/>
                </a:solidFill>
                <a:ea typeface="+mn-lt"/>
                <a:cs typeface="+mn-lt"/>
              </a:rPr>
              <a:t>The event could have been averted</a:t>
            </a:r>
          </a:p>
          <a:p>
            <a:pPr marL="685800" lvl="2"/>
            <a:r>
              <a:rPr lang="en-US" sz="1600" i="1">
                <a:solidFill>
                  <a:schemeClr val="tx2"/>
                </a:solidFill>
                <a:ea typeface="+mn-lt"/>
                <a:cs typeface="+mn-lt"/>
              </a:rPr>
              <a:t>         or</a:t>
            </a:r>
            <a:endParaRPr lang="en-US" sz="1600">
              <a:solidFill>
                <a:schemeClr val="tx2"/>
              </a:solidFill>
              <a:ea typeface="+mn-lt"/>
              <a:cs typeface="+mn-lt"/>
            </a:endParaRPr>
          </a:p>
          <a:p>
            <a:pPr marL="685800" lvl="2"/>
            <a:r>
              <a:rPr lang="en-US" sz="1600">
                <a:solidFill>
                  <a:schemeClr val="tx2"/>
                </a:solidFill>
                <a:ea typeface="+mn-lt"/>
                <a:cs typeface="+mn-lt"/>
              </a:rPr>
              <a:t>The patient did not have to get as sick as they did</a:t>
            </a:r>
          </a:p>
          <a:p>
            <a:pPr marL="571500" lvl="1" indent="-342900">
              <a:buAutoNum type="arabicPeriod"/>
            </a:pPr>
            <a:r>
              <a:rPr lang="en-US" sz="1600">
                <a:solidFill>
                  <a:schemeClr val="tx2"/>
                </a:solidFill>
                <a:ea typeface="+mn-lt"/>
                <a:cs typeface="+mn-lt"/>
              </a:rPr>
              <a:t>Identify facility specific quality improvement opportunities and practices that should be reinforced</a:t>
            </a:r>
          </a:p>
          <a:p>
            <a:pPr marL="971550" lvl="2" indent="-285750">
              <a:buFont typeface="Arial"/>
              <a:buChar char="•"/>
            </a:pPr>
            <a:r>
              <a:rPr lang="en-US" sz="1600">
                <a:solidFill>
                  <a:schemeClr val="tx2"/>
                </a:solidFill>
                <a:ea typeface="+mn-lt"/>
                <a:cs typeface="+mn-lt"/>
              </a:rPr>
              <a:t>Systems, policies, teamwork, communication, etc.</a:t>
            </a:r>
            <a:endParaRPr lang="en-US" sz="1600">
              <a:solidFill>
                <a:schemeClr val="tx2"/>
              </a:solidFill>
              <a:cs typeface="Arial"/>
            </a:endParaRPr>
          </a:p>
          <a:p>
            <a:pPr marL="971550" lvl="2" indent="-285750">
              <a:buFont typeface="Arial"/>
              <a:buChar char="•"/>
            </a:pPr>
            <a:endParaRPr lang="en-US" sz="1600">
              <a:solidFill>
                <a:schemeClr val="tx2"/>
              </a:solidFill>
              <a:ea typeface="+mn-lt"/>
              <a:cs typeface="+mn-lt"/>
            </a:endParaRPr>
          </a:p>
          <a:p>
            <a:r>
              <a:rPr lang="en-US" sz="1600">
                <a:solidFill>
                  <a:schemeClr val="tx2"/>
                </a:solidFill>
                <a:cs typeface="Arial"/>
              </a:rPr>
              <a:t>*SMM review does not replace root cause analysis or peer review process</a:t>
            </a:r>
          </a:p>
          <a:p>
            <a:pPr marL="514350" lvl="1" indent="-285750">
              <a:buAutoNum type="arabicPeriod"/>
            </a:pPr>
            <a:endParaRPr lang="en-US" sz="1400">
              <a:cs typeface="Arial"/>
            </a:endParaRPr>
          </a:p>
          <a:p>
            <a:pPr algn="ctr"/>
            <a:endParaRPr lang="en-US">
              <a:cs typeface="Arial" panose="020B0604020202020204"/>
            </a:endParaRPr>
          </a:p>
        </p:txBody>
      </p:sp>
      <p:pic>
        <p:nvPicPr>
          <p:cNvPr id="5" name="Picture 4">
            <a:extLst>
              <a:ext uri="{FF2B5EF4-FFF2-40B4-BE49-F238E27FC236}">
                <a16:creationId xmlns:a16="http://schemas.microsoft.com/office/drawing/2014/main" id="{DE6748B9-0522-F271-4EF6-7FB22344BDEA}"/>
              </a:ext>
            </a:extLst>
          </p:cNvPr>
          <p:cNvPicPr>
            <a:picLocks noChangeAspect="1"/>
          </p:cNvPicPr>
          <p:nvPr/>
        </p:nvPicPr>
        <p:blipFill>
          <a:blip r:embed="rId2"/>
          <a:stretch>
            <a:fillRect/>
          </a:stretch>
        </p:blipFill>
        <p:spPr>
          <a:xfrm>
            <a:off x="7737185" y="2863780"/>
            <a:ext cx="3458400" cy="3332704"/>
          </a:xfrm>
          <a:prstGeom prst="rect">
            <a:avLst/>
          </a:prstGeom>
        </p:spPr>
      </p:pic>
      <p:sp>
        <p:nvSpPr>
          <p:cNvPr id="6" name="TextBox 5">
            <a:extLst>
              <a:ext uri="{FF2B5EF4-FFF2-40B4-BE49-F238E27FC236}">
                <a16:creationId xmlns:a16="http://schemas.microsoft.com/office/drawing/2014/main" id="{A86E96CA-8C10-8A1C-5176-7DFDAAC7C32B}"/>
              </a:ext>
            </a:extLst>
          </p:cNvPr>
          <p:cNvSpPr txBox="1"/>
          <p:nvPr/>
        </p:nvSpPr>
        <p:spPr>
          <a:xfrm>
            <a:off x="9454033" y="6574860"/>
            <a:ext cx="274026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000">
                <a:ea typeface="+mn-lt"/>
                <a:cs typeface="+mn-lt"/>
                <a:hlinkClick r:id="rId3"/>
              </a:rPr>
              <a:t>CDC - Severe Maternal Morbidity</a:t>
            </a:r>
            <a:endParaRPr lang="en-US" sz="1000">
              <a:cs typeface="Arial"/>
              <a:hlinkClick r:id="rId3"/>
            </a:endParaRPr>
          </a:p>
        </p:txBody>
      </p:sp>
    </p:spTree>
    <p:extLst>
      <p:ext uri="{BB962C8B-B14F-4D97-AF65-F5344CB8AC3E}">
        <p14:creationId xmlns:p14="http://schemas.microsoft.com/office/powerpoint/2010/main" val="555012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8CDAA-1C3B-A4A5-9150-D83D67FE1C92}"/>
              </a:ext>
            </a:extLst>
          </p:cNvPr>
          <p:cNvSpPr>
            <a:spLocks noGrp="1"/>
          </p:cNvSpPr>
          <p:nvPr>
            <p:ph type="title"/>
          </p:nvPr>
        </p:nvSpPr>
        <p:spPr>
          <a:xfrm>
            <a:off x="533398" y="1016955"/>
            <a:ext cx="11125201" cy="746759"/>
          </a:xfrm>
        </p:spPr>
        <p:txBody>
          <a:bodyPr anchor="t">
            <a:normAutofit/>
          </a:bodyPr>
          <a:lstStyle/>
          <a:p>
            <a:r>
              <a:rPr lang="en-US"/>
              <a:t>What the united states data says</a:t>
            </a:r>
          </a:p>
        </p:txBody>
      </p:sp>
      <p:sp>
        <p:nvSpPr>
          <p:cNvPr id="4" name="TextBox 3">
            <a:extLst>
              <a:ext uri="{FF2B5EF4-FFF2-40B4-BE49-F238E27FC236}">
                <a16:creationId xmlns:a16="http://schemas.microsoft.com/office/drawing/2014/main" id="{09DFCC87-B341-436F-A84A-AED7BE7F08FA}"/>
              </a:ext>
            </a:extLst>
          </p:cNvPr>
          <p:cNvSpPr txBox="1"/>
          <p:nvPr/>
        </p:nvSpPr>
        <p:spPr>
          <a:xfrm>
            <a:off x="3990637" y="6459841"/>
            <a:ext cx="820365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000">
                <a:ea typeface="+mn-lt"/>
                <a:cs typeface="+mn-lt"/>
                <a:hlinkClick r:id="rId2"/>
              </a:rPr>
              <a:t>2025 March of Dimes Report Card</a:t>
            </a:r>
            <a:endParaRPr lang="en-US"/>
          </a:p>
          <a:p>
            <a:pPr algn="r"/>
            <a:r>
              <a:rPr lang="en-US" sz="1000">
                <a:ea typeface="+mn-lt"/>
                <a:cs typeface="+mn-lt"/>
                <a:hlinkClick r:id="rId3"/>
              </a:rPr>
              <a:t>Severe Maternal Morbidity in United States</a:t>
            </a:r>
            <a:endParaRPr lang="en-US">
              <a:cs typeface="Arial"/>
            </a:endParaRPr>
          </a:p>
        </p:txBody>
      </p:sp>
      <p:sp>
        <p:nvSpPr>
          <p:cNvPr id="5" name="TextBox 4">
            <a:extLst>
              <a:ext uri="{FF2B5EF4-FFF2-40B4-BE49-F238E27FC236}">
                <a16:creationId xmlns:a16="http://schemas.microsoft.com/office/drawing/2014/main" id="{698CC095-7AD8-8AC2-C7C2-1DBC1104F0F7}"/>
              </a:ext>
            </a:extLst>
          </p:cNvPr>
          <p:cNvSpPr txBox="1"/>
          <p:nvPr/>
        </p:nvSpPr>
        <p:spPr>
          <a:xfrm>
            <a:off x="6922874" y="2382426"/>
            <a:ext cx="452678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solidFill>
                  <a:srgbClr val="0070C0"/>
                </a:solidFill>
                <a:latin typeface="Arial"/>
                <a:cs typeface="Segoe UI"/>
              </a:rPr>
              <a:t>93.1</a:t>
            </a:r>
            <a:r>
              <a:rPr lang="en-US" sz="3200" b="1">
                <a:solidFill>
                  <a:srgbClr val="3B4546"/>
                </a:solidFill>
                <a:latin typeface="Arial"/>
                <a:cs typeface="Segoe UI"/>
              </a:rPr>
              <a:t> </a:t>
            </a:r>
            <a:r>
              <a:rPr lang="en-US" sz="2800">
                <a:solidFill>
                  <a:srgbClr val="3B4546"/>
                </a:solidFill>
                <a:cs typeface="Arial"/>
              </a:rPr>
              <a:t>per 10,000 hospital deliveries in 2025</a:t>
            </a:r>
          </a:p>
          <a:p>
            <a:pPr algn="ctr"/>
            <a:endParaRPr lang="en-US">
              <a:cs typeface="Arial"/>
            </a:endParaRPr>
          </a:p>
        </p:txBody>
      </p:sp>
      <p:pic>
        <p:nvPicPr>
          <p:cNvPr id="11" name="Content Placeholder 10">
            <a:extLst>
              <a:ext uri="{FF2B5EF4-FFF2-40B4-BE49-F238E27FC236}">
                <a16:creationId xmlns:a16="http://schemas.microsoft.com/office/drawing/2014/main" id="{752F0E78-9992-6E71-AA3D-FB2D8858AE7F}"/>
              </a:ext>
            </a:extLst>
          </p:cNvPr>
          <p:cNvPicPr>
            <a:picLocks noGrp="1" noChangeAspect="1"/>
          </p:cNvPicPr>
          <p:nvPr>
            <p:ph idx="1"/>
          </p:nvPr>
        </p:nvPicPr>
        <p:blipFill>
          <a:blip r:embed="rId4"/>
          <a:stretch>
            <a:fillRect/>
          </a:stretch>
        </p:blipFill>
        <p:spPr>
          <a:xfrm>
            <a:off x="1365514" y="1651456"/>
            <a:ext cx="4298021" cy="4888001"/>
          </a:xfrm>
          <a:prstGeom prst="rect">
            <a:avLst/>
          </a:prstGeom>
        </p:spPr>
      </p:pic>
      <p:pic>
        <p:nvPicPr>
          <p:cNvPr id="14" name="Picture 13">
            <a:extLst>
              <a:ext uri="{FF2B5EF4-FFF2-40B4-BE49-F238E27FC236}">
                <a16:creationId xmlns:a16="http://schemas.microsoft.com/office/drawing/2014/main" id="{FA6DDE2C-9717-81FE-8E6C-2214B2297192}"/>
              </a:ext>
            </a:extLst>
          </p:cNvPr>
          <p:cNvPicPr>
            <a:picLocks noChangeAspect="1"/>
          </p:cNvPicPr>
          <p:nvPr/>
        </p:nvPicPr>
        <p:blipFill>
          <a:blip r:embed="rId5"/>
          <a:stretch>
            <a:fillRect/>
          </a:stretch>
        </p:blipFill>
        <p:spPr>
          <a:xfrm>
            <a:off x="6721492" y="3989928"/>
            <a:ext cx="4934889" cy="1992434"/>
          </a:xfrm>
          <a:prstGeom prst="rect">
            <a:avLst/>
          </a:prstGeom>
        </p:spPr>
      </p:pic>
      <p:sp>
        <p:nvSpPr>
          <p:cNvPr id="16" name="TextBox 15">
            <a:extLst>
              <a:ext uri="{FF2B5EF4-FFF2-40B4-BE49-F238E27FC236}">
                <a16:creationId xmlns:a16="http://schemas.microsoft.com/office/drawing/2014/main" id="{3A6F91E1-D38D-F836-C2E2-9783F43CB932}"/>
              </a:ext>
            </a:extLst>
          </p:cNvPr>
          <p:cNvSpPr txBox="1"/>
          <p:nvPr/>
        </p:nvSpPr>
        <p:spPr>
          <a:xfrm>
            <a:off x="10510818" y="5981294"/>
            <a:ext cx="1457011"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3B4546"/>
                </a:solidFill>
                <a:cs typeface="Arial"/>
              </a:rPr>
              <a:t>Data from 2022</a:t>
            </a:r>
          </a:p>
          <a:p>
            <a:pPr algn="ctr"/>
            <a:endParaRPr lang="en-US"/>
          </a:p>
        </p:txBody>
      </p:sp>
      <p:sp>
        <p:nvSpPr>
          <p:cNvPr id="18" name="TextBox 17">
            <a:extLst>
              <a:ext uri="{FF2B5EF4-FFF2-40B4-BE49-F238E27FC236}">
                <a16:creationId xmlns:a16="http://schemas.microsoft.com/office/drawing/2014/main" id="{32B49B51-1FA7-F3BD-A34B-3FB150F8E16D}"/>
              </a:ext>
            </a:extLst>
          </p:cNvPr>
          <p:cNvSpPr txBox="1"/>
          <p:nvPr/>
        </p:nvSpPr>
        <p:spPr>
          <a:xfrm>
            <a:off x="4519521" y="6539706"/>
            <a:ext cx="1457011"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3B4546"/>
                </a:solidFill>
                <a:cs typeface="Arial"/>
              </a:rPr>
              <a:t>Data from 2022</a:t>
            </a:r>
          </a:p>
          <a:p>
            <a:pPr algn="ctr"/>
            <a:endParaRPr lang="en-US"/>
          </a:p>
        </p:txBody>
      </p:sp>
    </p:spTree>
    <p:extLst>
      <p:ext uri="{BB962C8B-B14F-4D97-AF65-F5344CB8AC3E}">
        <p14:creationId xmlns:p14="http://schemas.microsoft.com/office/powerpoint/2010/main" val="3941190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C848F-E8D7-37CA-2156-9A5AEE6D77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C99A8A-AB7D-E445-FABF-0E5817698EAF}"/>
              </a:ext>
            </a:extLst>
          </p:cNvPr>
          <p:cNvSpPr>
            <a:spLocks noGrp="1"/>
          </p:cNvSpPr>
          <p:nvPr>
            <p:ph type="title"/>
          </p:nvPr>
        </p:nvSpPr>
        <p:spPr>
          <a:xfrm>
            <a:off x="533398" y="1016955"/>
            <a:ext cx="11125201" cy="746759"/>
          </a:xfrm>
        </p:spPr>
        <p:txBody>
          <a:bodyPr anchor="t">
            <a:normAutofit/>
          </a:bodyPr>
          <a:lstStyle/>
          <a:p>
            <a:r>
              <a:rPr lang="en-US"/>
              <a:t>What the united states data says</a:t>
            </a:r>
          </a:p>
        </p:txBody>
      </p:sp>
      <p:pic>
        <p:nvPicPr>
          <p:cNvPr id="6" name="Picture 5">
            <a:extLst>
              <a:ext uri="{FF2B5EF4-FFF2-40B4-BE49-F238E27FC236}">
                <a16:creationId xmlns:a16="http://schemas.microsoft.com/office/drawing/2014/main" id="{0C62EC54-35AC-5C56-A02E-9B03341627F8}"/>
              </a:ext>
            </a:extLst>
          </p:cNvPr>
          <p:cNvPicPr>
            <a:picLocks noChangeAspect="1"/>
          </p:cNvPicPr>
          <p:nvPr/>
        </p:nvPicPr>
        <p:blipFill>
          <a:blip r:embed="rId2"/>
          <a:stretch>
            <a:fillRect/>
          </a:stretch>
        </p:blipFill>
        <p:spPr>
          <a:xfrm>
            <a:off x="530781" y="1768744"/>
            <a:ext cx="4661633" cy="4606699"/>
          </a:xfrm>
          <a:prstGeom prst="rect">
            <a:avLst/>
          </a:prstGeom>
        </p:spPr>
      </p:pic>
      <p:pic>
        <p:nvPicPr>
          <p:cNvPr id="7" name="Picture 6">
            <a:extLst>
              <a:ext uri="{FF2B5EF4-FFF2-40B4-BE49-F238E27FC236}">
                <a16:creationId xmlns:a16="http://schemas.microsoft.com/office/drawing/2014/main" id="{1BD183BA-DD91-EE47-C1CC-B0C91FD4E5FF}"/>
              </a:ext>
            </a:extLst>
          </p:cNvPr>
          <p:cNvPicPr>
            <a:picLocks noChangeAspect="1"/>
          </p:cNvPicPr>
          <p:nvPr/>
        </p:nvPicPr>
        <p:blipFill>
          <a:blip r:embed="rId3"/>
          <a:stretch>
            <a:fillRect/>
          </a:stretch>
        </p:blipFill>
        <p:spPr>
          <a:xfrm>
            <a:off x="6043785" y="2043164"/>
            <a:ext cx="5437149" cy="4051174"/>
          </a:xfrm>
          <a:prstGeom prst="rect">
            <a:avLst/>
          </a:prstGeom>
        </p:spPr>
      </p:pic>
      <p:sp>
        <p:nvSpPr>
          <p:cNvPr id="10" name="TextBox 9">
            <a:extLst>
              <a:ext uri="{FF2B5EF4-FFF2-40B4-BE49-F238E27FC236}">
                <a16:creationId xmlns:a16="http://schemas.microsoft.com/office/drawing/2014/main" id="{18406446-7350-88AA-99E1-A727A194C516}"/>
              </a:ext>
            </a:extLst>
          </p:cNvPr>
          <p:cNvSpPr txBox="1"/>
          <p:nvPr/>
        </p:nvSpPr>
        <p:spPr>
          <a:xfrm>
            <a:off x="6096000" y="6619352"/>
            <a:ext cx="6096000"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000">
                <a:cs typeface="Arial"/>
                <a:hlinkClick r:id="rId4"/>
              </a:rPr>
              <a:t>Severe Maternal Morbidity in United States</a:t>
            </a:r>
            <a:endParaRPr lang="en-US" sz="1000">
              <a:cs typeface="Arial"/>
            </a:endParaRPr>
          </a:p>
        </p:txBody>
      </p:sp>
      <p:sp>
        <p:nvSpPr>
          <p:cNvPr id="11" name="TextBox 10">
            <a:extLst>
              <a:ext uri="{FF2B5EF4-FFF2-40B4-BE49-F238E27FC236}">
                <a16:creationId xmlns:a16="http://schemas.microsoft.com/office/drawing/2014/main" id="{B403D2ED-7713-0D7A-15B7-C7362CA37489}"/>
              </a:ext>
            </a:extLst>
          </p:cNvPr>
          <p:cNvSpPr txBox="1"/>
          <p:nvPr/>
        </p:nvSpPr>
        <p:spPr>
          <a:xfrm>
            <a:off x="10324681" y="6091813"/>
            <a:ext cx="1457011"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3B4546"/>
                </a:solidFill>
                <a:cs typeface="Arial"/>
              </a:rPr>
              <a:t>Data from 2022</a:t>
            </a:r>
          </a:p>
          <a:p>
            <a:pPr algn="ctr"/>
            <a:endParaRPr lang="en-US"/>
          </a:p>
        </p:txBody>
      </p:sp>
    </p:spTree>
    <p:extLst>
      <p:ext uri="{BB962C8B-B14F-4D97-AF65-F5344CB8AC3E}">
        <p14:creationId xmlns:p14="http://schemas.microsoft.com/office/powerpoint/2010/main" val="995166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F51DB-2F47-F75F-0FE9-762EE7E59462}"/>
              </a:ext>
            </a:extLst>
          </p:cNvPr>
          <p:cNvSpPr>
            <a:spLocks noGrp="1"/>
          </p:cNvSpPr>
          <p:nvPr>
            <p:ph type="title"/>
          </p:nvPr>
        </p:nvSpPr>
        <p:spPr>
          <a:xfrm>
            <a:off x="533398" y="1016956"/>
            <a:ext cx="11125201" cy="731520"/>
          </a:xfrm>
        </p:spPr>
        <p:txBody>
          <a:bodyPr anchor="t">
            <a:normAutofit/>
          </a:bodyPr>
          <a:lstStyle/>
          <a:p>
            <a:r>
              <a:rPr lang="en-US">
                <a:cs typeface="Arial"/>
              </a:rPr>
              <a:t>What Nebraska’s data says</a:t>
            </a:r>
          </a:p>
        </p:txBody>
      </p:sp>
      <p:sp>
        <p:nvSpPr>
          <p:cNvPr id="3" name="Content Placeholder 2">
            <a:extLst>
              <a:ext uri="{FF2B5EF4-FFF2-40B4-BE49-F238E27FC236}">
                <a16:creationId xmlns:a16="http://schemas.microsoft.com/office/drawing/2014/main" id="{EA24D562-0821-570D-3D7E-08F3BDA69AA1}"/>
              </a:ext>
            </a:extLst>
          </p:cNvPr>
          <p:cNvSpPr>
            <a:spLocks noGrp="1"/>
          </p:cNvSpPr>
          <p:nvPr>
            <p:ph sz="quarter" idx="15"/>
          </p:nvPr>
        </p:nvSpPr>
        <p:spPr>
          <a:xfrm>
            <a:off x="3047481" y="6279003"/>
            <a:ext cx="1923565" cy="348324"/>
          </a:xfrm>
        </p:spPr>
        <p:txBody>
          <a:bodyPr vert="horz" lIns="91440" tIns="45720" rIns="91440" bIns="45720" rtlCol="0">
            <a:normAutofit/>
          </a:bodyPr>
          <a:lstStyle/>
          <a:p>
            <a:pPr marL="0" indent="0">
              <a:buNone/>
            </a:pPr>
            <a:r>
              <a:rPr lang="en-US">
                <a:ea typeface="+mn-lt"/>
                <a:cs typeface="+mn-lt"/>
              </a:rPr>
              <a:t>Data from 2017-2021</a:t>
            </a:r>
            <a:endParaRPr lang="en-US"/>
          </a:p>
          <a:p>
            <a:endParaRPr lang="en-US"/>
          </a:p>
        </p:txBody>
      </p:sp>
      <p:pic>
        <p:nvPicPr>
          <p:cNvPr id="5" name="Picture 4">
            <a:extLst>
              <a:ext uri="{FF2B5EF4-FFF2-40B4-BE49-F238E27FC236}">
                <a16:creationId xmlns:a16="http://schemas.microsoft.com/office/drawing/2014/main" id="{90A4DF2A-DD3F-A649-614F-E998CC26A6C0}"/>
              </a:ext>
            </a:extLst>
          </p:cNvPr>
          <p:cNvPicPr>
            <a:picLocks noChangeAspect="1"/>
          </p:cNvPicPr>
          <p:nvPr/>
        </p:nvPicPr>
        <p:blipFill>
          <a:blip r:embed="rId3"/>
          <a:srcRect b="3211"/>
          <a:stretch>
            <a:fillRect/>
          </a:stretch>
        </p:blipFill>
        <p:spPr>
          <a:xfrm>
            <a:off x="531508" y="1745451"/>
            <a:ext cx="10204674" cy="5265697"/>
          </a:xfrm>
          <a:prstGeom prst="rect">
            <a:avLst/>
          </a:prstGeom>
          <a:noFill/>
          <a:ln>
            <a:noFill/>
          </a:ln>
        </p:spPr>
      </p:pic>
      <p:sp>
        <p:nvSpPr>
          <p:cNvPr id="4" name="TextBox 3">
            <a:extLst>
              <a:ext uri="{FF2B5EF4-FFF2-40B4-BE49-F238E27FC236}">
                <a16:creationId xmlns:a16="http://schemas.microsoft.com/office/drawing/2014/main" id="{0E89759D-413D-DD68-6218-9C47F6A0B89C}"/>
              </a:ext>
            </a:extLst>
          </p:cNvPr>
          <p:cNvSpPr txBox="1"/>
          <p:nvPr/>
        </p:nvSpPr>
        <p:spPr>
          <a:xfrm>
            <a:off x="5886118" y="4487906"/>
            <a:ext cx="6933657" cy="6771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Moderate Maternal Morbidity</a:t>
            </a:r>
            <a:endParaRPr lang="en-US" sz="2000">
              <a:cs typeface="Arial"/>
            </a:endParaRPr>
          </a:p>
          <a:p>
            <a:pPr algn="ctr"/>
            <a:endParaRPr lang="en-US"/>
          </a:p>
        </p:txBody>
      </p:sp>
      <p:sp>
        <p:nvSpPr>
          <p:cNvPr id="7" name="TextBox 6">
            <a:extLst>
              <a:ext uri="{FF2B5EF4-FFF2-40B4-BE49-F238E27FC236}">
                <a16:creationId xmlns:a16="http://schemas.microsoft.com/office/drawing/2014/main" id="{45ED24EA-E207-5CF6-44F2-09B6B18151DC}"/>
              </a:ext>
            </a:extLst>
          </p:cNvPr>
          <p:cNvSpPr txBox="1"/>
          <p:nvPr/>
        </p:nvSpPr>
        <p:spPr>
          <a:xfrm>
            <a:off x="6454788" y="6613703"/>
            <a:ext cx="573721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000" u="sng">
                <a:solidFill>
                  <a:srgbClr val="75A073"/>
                </a:solidFill>
                <a:latin typeface="Arial"/>
                <a:ea typeface="Segoe UI"/>
                <a:cs typeface="Segoe UI"/>
                <a:hlinkClick r:id="rId4"/>
              </a:rPr>
              <a:t>NE DHHS Maternal Death Review Team Report and Severe Maternal Morbidity Report</a:t>
            </a:r>
            <a:r>
              <a:rPr sz="1000">
                <a:latin typeface="Arial"/>
                <a:ea typeface="Arial"/>
                <a:cs typeface="Arial"/>
                <a:hlinkClick r:id="rId4"/>
              </a:rPr>
              <a:t>​</a:t>
            </a:r>
            <a:endParaRPr lang="en-US">
              <a:cs typeface="Arial"/>
            </a:endParaRPr>
          </a:p>
        </p:txBody>
      </p:sp>
    </p:spTree>
    <p:extLst>
      <p:ext uri="{BB962C8B-B14F-4D97-AF65-F5344CB8AC3E}">
        <p14:creationId xmlns:p14="http://schemas.microsoft.com/office/powerpoint/2010/main" val="282127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F51DB-2F47-F75F-0FE9-762EE7E59462}"/>
              </a:ext>
            </a:extLst>
          </p:cNvPr>
          <p:cNvSpPr>
            <a:spLocks noGrp="1"/>
          </p:cNvSpPr>
          <p:nvPr>
            <p:ph type="title"/>
          </p:nvPr>
        </p:nvSpPr>
        <p:spPr>
          <a:xfrm>
            <a:off x="533398" y="1016956"/>
            <a:ext cx="11125201" cy="731520"/>
          </a:xfrm>
        </p:spPr>
        <p:txBody>
          <a:bodyPr anchor="t">
            <a:normAutofit/>
          </a:bodyPr>
          <a:lstStyle/>
          <a:p>
            <a:r>
              <a:rPr lang="en-US"/>
              <a:t>What the Nebraska’s data says</a:t>
            </a:r>
          </a:p>
        </p:txBody>
      </p:sp>
      <p:pic>
        <p:nvPicPr>
          <p:cNvPr id="11" name="Picture 10">
            <a:extLst>
              <a:ext uri="{FF2B5EF4-FFF2-40B4-BE49-F238E27FC236}">
                <a16:creationId xmlns:a16="http://schemas.microsoft.com/office/drawing/2014/main" id="{868F8F96-6772-A9A9-75B8-88EDBAA8C76C}"/>
              </a:ext>
            </a:extLst>
          </p:cNvPr>
          <p:cNvPicPr>
            <a:picLocks noChangeAspect="1"/>
          </p:cNvPicPr>
          <p:nvPr/>
        </p:nvPicPr>
        <p:blipFill>
          <a:blip r:embed="rId3"/>
          <a:stretch>
            <a:fillRect/>
          </a:stretch>
        </p:blipFill>
        <p:spPr>
          <a:xfrm>
            <a:off x="261374" y="3081092"/>
            <a:ext cx="5575863" cy="3039193"/>
          </a:xfrm>
          <a:prstGeom prst="rect">
            <a:avLst/>
          </a:prstGeom>
        </p:spPr>
      </p:pic>
      <p:pic>
        <p:nvPicPr>
          <p:cNvPr id="14" name="Picture 13">
            <a:extLst>
              <a:ext uri="{FF2B5EF4-FFF2-40B4-BE49-F238E27FC236}">
                <a16:creationId xmlns:a16="http://schemas.microsoft.com/office/drawing/2014/main" id="{4955AE95-998F-C117-5CAF-8815E03FB73C}"/>
              </a:ext>
            </a:extLst>
          </p:cNvPr>
          <p:cNvPicPr>
            <a:picLocks noChangeAspect="1"/>
          </p:cNvPicPr>
          <p:nvPr/>
        </p:nvPicPr>
        <p:blipFill>
          <a:blip r:embed="rId4"/>
          <a:stretch>
            <a:fillRect/>
          </a:stretch>
        </p:blipFill>
        <p:spPr>
          <a:xfrm>
            <a:off x="6238873" y="3081091"/>
            <a:ext cx="5760080" cy="3039192"/>
          </a:xfrm>
          <a:prstGeom prst="rect">
            <a:avLst/>
          </a:prstGeom>
        </p:spPr>
      </p:pic>
      <p:sp>
        <p:nvSpPr>
          <p:cNvPr id="5" name="TextBox 4">
            <a:extLst>
              <a:ext uri="{FF2B5EF4-FFF2-40B4-BE49-F238E27FC236}">
                <a16:creationId xmlns:a16="http://schemas.microsoft.com/office/drawing/2014/main" id="{6DDD3503-E2E8-8D6F-80F6-52B7905DE385}"/>
              </a:ext>
            </a:extLst>
          </p:cNvPr>
          <p:cNvSpPr txBox="1"/>
          <p:nvPr/>
        </p:nvSpPr>
        <p:spPr>
          <a:xfrm>
            <a:off x="918598" y="2000660"/>
            <a:ext cx="8805801"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solidFill>
                  <a:srgbClr val="0070C0"/>
                </a:solidFill>
                <a:latin typeface="Arial"/>
                <a:cs typeface="Segoe UI"/>
              </a:rPr>
              <a:t>64.4</a:t>
            </a:r>
            <a:r>
              <a:rPr lang="en-US" sz="3200" b="1">
                <a:solidFill>
                  <a:srgbClr val="3B4546"/>
                </a:solidFill>
                <a:latin typeface="Arial"/>
                <a:cs typeface="Segoe UI"/>
              </a:rPr>
              <a:t> </a:t>
            </a:r>
            <a:r>
              <a:rPr lang="en-US" sz="2800">
                <a:solidFill>
                  <a:srgbClr val="3B4546"/>
                </a:solidFill>
                <a:cs typeface="Arial"/>
              </a:rPr>
              <a:t>per 10,000 hospital deliveries in 2025</a:t>
            </a:r>
          </a:p>
          <a:p>
            <a:pPr algn="ctr"/>
            <a:endParaRPr lang="en-US">
              <a:cs typeface="Arial"/>
            </a:endParaRPr>
          </a:p>
        </p:txBody>
      </p:sp>
      <p:sp>
        <p:nvSpPr>
          <p:cNvPr id="6" name="TextBox 5">
            <a:extLst>
              <a:ext uri="{FF2B5EF4-FFF2-40B4-BE49-F238E27FC236}">
                <a16:creationId xmlns:a16="http://schemas.microsoft.com/office/drawing/2014/main" id="{73458196-0923-B383-C5F3-83DA272D1A7A}"/>
              </a:ext>
            </a:extLst>
          </p:cNvPr>
          <p:cNvSpPr txBox="1"/>
          <p:nvPr/>
        </p:nvSpPr>
        <p:spPr>
          <a:xfrm>
            <a:off x="9263063" y="6392023"/>
            <a:ext cx="292893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000" u="sng" strike="noStrike" baseline="0">
                <a:solidFill>
                  <a:srgbClr val="75A073"/>
                </a:solidFill>
                <a:latin typeface="Arial"/>
                <a:ea typeface="Segoe UI"/>
                <a:cs typeface="Segoe UI"/>
                <a:hlinkClick r:id="rId5">
                  <a:extLst>
                    <a:ext uri="{A12FA001-AC4F-418D-AE19-62706E023703}">
                      <ahyp:hlinkClr xmlns:ahyp="http://schemas.microsoft.com/office/drawing/2018/hyperlinkcolor" val="tx"/>
                    </a:ext>
                  </a:extLst>
                </a:hlinkClick>
              </a:rPr>
              <a:t>2025 March of Dimes Report </a:t>
            </a:r>
            <a:r>
              <a:rPr lang="en-US" sz="1000" u="sng">
                <a:solidFill>
                  <a:srgbClr val="75A073"/>
                </a:solidFill>
                <a:latin typeface="Arial"/>
                <a:ea typeface="Segoe UI"/>
                <a:cs typeface="Segoe UI"/>
                <a:hlinkClick r:id="rId5">
                  <a:extLst>
                    <a:ext uri="{A12FA001-AC4F-418D-AE19-62706E023703}">
                      <ahyp:hlinkClr xmlns:ahyp="http://schemas.microsoft.com/office/drawing/2018/hyperlinkcolor" val="tx"/>
                    </a:ext>
                  </a:extLst>
                </a:hlinkClick>
              </a:rPr>
              <a:t>Card for </a:t>
            </a:r>
            <a:r>
              <a:rPr lang="en-US" sz="1000" u="sng">
                <a:solidFill>
                  <a:srgbClr val="75A073"/>
                </a:solidFill>
                <a:latin typeface="Arial"/>
                <a:ea typeface="Segoe UI"/>
                <a:cs typeface="Segoe UI"/>
                <a:hlinkClick r:id="rId5"/>
              </a:rPr>
              <a:t>Nebraska</a:t>
            </a:r>
            <a:endParaRPr lang="en-US" sz="1000">
              <a:solidFill>
                <a:srgbClr val="75A073"/>
              </a:solidFill>
              <a:latin typeface="Arial"/>
              <a:ea typeface="Segoe UI"/>
              <a:cs typeface="Arial"/>
            </a:endParaRPr>
          </a:p>
          <a:p>
            <a:pPr algn="r"/>
            <a:r>
              <a:rPr lang="en-US" sz="1000">
                <a:solidFill>
                  <a:srgbClr val="75A073"/>
                </a:solidFill>
                <a:latin typeface="Arial"/>
                <a:ea typeface="Segoe UI"/>
                <a:cs typeface="Arial"/>
                <a:hlinkClick r:id="rId6"/>
              </a:rPr>
              <a:t>Nebraska’s</a:t>
            </a:r>
            <a:r>
              <a:rPr lang="en-US" sz="1000">
                <a:solidFill>
                  <a:srgbClr val="75A073"/>
                </a:solidFill>
                <a:cs typeface="Arial"/>
                <a:hlinkClick r:id="rId6"/>
              </a:rPr>
              <a:t> SMM Report Findings</a:t>
            </a:r>
            <a:endParaRPr lang="en-US" sz="1000">
              <a:solidFill>
                <a:srgbClr val="75A073"/>
              </a:solidFill>
              <a:cs typeface="Arial"/>
            </a:endParaRPr>
          </a:p>
        </p:txBody>
      </p:sp>
    </p:spTree>
    <p:extLst>
      <p:ext uri="{BB962C8B-B14F-4D97-AF65-F5344CB8AC3E}">
        <p14:creationId xmlns:p14="http://schemas.microsoft.com/office/powerpoint/2010/main" val="1737244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22CE9-652D-BB67-DD44-825F2D5E6B26}"/>
              </a:ext>
            </a:extLst>
          </p:cNvPr>
          <p:cNvSpPr>
            <a:spLocks noGrp="1"/>
          </p:cNvSpPr>
          <p:nvPr>
            <p:ph type="title"/>
          </p:nvPr>
        </p:nvSpPr>
        <p:spPr/>
        <p:txBody>
          <a:bodyPr/>
          <a:lstStyle/>
          <a:p>
            <a:r>
              <a:rPr lang="en-US">
                <a:cs typeface="Arial"/>
              </a:rPr>
              <a:t>What Nebraska's data says</a:t>
            </a:r>
          </a:p>
        </p:txBody>
      </p:sp>
      <p:pic>
        <p:nvPicPr>
          <p:cNvPr id="9" name="Content Placeholder 8">
            <a:extLst>
              <a:ext uri="{FF2B5EF4-FFF2-40B4-BE49-F238E27FC236}">
                <a16:creationId xmlns:a16="http://schemas.microsoft.com/office/drawing/2014/main" id="{E7234D09-C9BB-CBD1-26B6-E275005C9FB5}"/>
              </a:ext>
            </a:extLst>
          </p:cNvPr>
          <p:cNvPicPr>
            <a:picLocks noGrp="1" noChangeAspect="1"/>
          </p:cNvPicPr>
          <p:nvPr>
            <p:ph sz="quarter" idx="15"/>
          </p:nvPr>
        </p:nvPicPr>
        <p:blipFill>
          <a:blip r:embed="rId2"/>
          <a:stretch>
            <a:fillRect/>
          </a:stretch>
        </p:blipFill>
        <p:spPr>
          <a:xfrm>
            <a:off x="315910" y="4541685"/>
            <a:ext cx="5812048" cy="2089725"/>
          </a:xfrm>
          <a:prstGeom prst="rect">
            <a:avLst/>
          </a:prstGeom>
        </p:spPr>
      </p:pic>
      <p:pic>
        <p:nvPicPr>
          <p:cNvPr id="7" name="Content Placeholder 6">
            <a:extLst>
              <a:ext uri="{FF2B5EF4-FFF2-40B4-BE49-F238E27FC236}">
                <a16:creationId xmlns:a16="http://schemas.microsoft.com/office/drawing/2014/main" id="{88CAE16C-99BE-F0B0-6D58-8B40AE2483E6}"/>
              </a:ext>
            </a:extLst>
          </p:cNvPr>
          <p:cNvPicPr>
            <a:picLocks noGrp="1" noChangeAspect="1"/>
          </p:cNvPicPr>
          <p:nvPr>
            <p:ph sz="quarter" idx="16"/>
          </p:nvPr>
        </p:nvPicPr>
        <p:blipFill>
          <a:blip r:embed="rId3"/>
          <a:stretch>
            <a:fillRect/>
          </a:stretch>
        </p:blipFill>
        <p:spPr>
          <a:xfrm>
            <a:off x="6339338" y="2718967"/>
            <a:ext cx="5538821" cy="3416839"/>
          </a:xfrm>
          <a:prstGeom prst="rect">
            <a:avLst/>
          </a:prstGeom>
        </p:spPr>
      </p:pic>
      <p:pic>
        <p:nvPicPr>
          <p:cNvPr id="11" name="Picture 10">
            <a:extLst>
              <a:ext uri="{FF2B5EF4-FFF2-40B4-BE49-F238E27FC236}">
                <a16:creationId xmlns:a16="http://schemas.microsoft.com/office/drawing/2014/main" id="{56D4BB8A-94F2-A92A-84B2-1878F0A3502E}"/>
              </a:ext>
            </a:extLst>
          </p:cNvPr>
          <p:cNvPicPr>
            <a:picLocks noChangeAspect="1"/>
          </p:cNvPicPr>
          <p:nvPr/>
        </p:nvPicPr>
        <p:blipFill>
          <a:blip r:embed="rId4"/>
          <a:stretch>
            <a:fillRect/>
          </a:stretch>
        </p:blipFill>
        <p:spPr>
          <a:xfrm>
            <a:off x="318499" y="1709598"/>
            <a:ext cx="5796062" cy="2714826"/>
          </a:xfrm>
          <a:prstGeom prst="rect">
            <a:avLst/>
          </a:prstGeom>
        </p:spPr>
      </p:pic>
      <p:sp>
        <p:nvSpPr>
          <p:cNvPr id="3" name="TextBox 2">
            <a:extLst>
              <a:ext uri="{FF2B5EF4-FFF2-40B4-BE49-F238E27FC236}">
                <a16:creationId xmlns:a16="http://schemas.microsoft.com/office/drawing/2014/main" id="{64FF9462-A188-9BC5-07B4-EAC739C65DF6}"/>
              </a:ext>
            </a:extLst>
          </p:cNvPr>
          <p:cNvSpPr txBox="1"/>
          <p:nvPr/>
        </p:nvSpPr>
        <p:spPr>
          <a:xfrm>
            <a:off x="10072688" y="6586538"/>
            <a:ext cx="2176463" cy="250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u="sng" strike="noStrike" baseline="0">
                <a:solidFill>
                  <a:srgbClr val="75A073"/>
                </a:solidFill>
                <a:latin typeface="Arial"/>
                <a:ea typeface="Segoe UI"/>
                <a:cs typeface="Segoe UI"/>
                <a:hlinkClick r:id="rId5"/>
              </a:rPr>
              <a:t>Nebraska’s SMM Report Findings</a:t>
            </a:r>
            <a:r>
              <a:rPr sz="1000">
                <a:latin typeface="Arial"/>
                <a:ea typeface="Arial"/>
                <a:cs typeface="Arial"/>
              </a:rPr>
              <a:t>​</a:t>
            </a:r>
            <a:endParaRPr lang="en-US"/>
          </a:p>
        </p:txBody>
      </p:sp>
    </p:spTree>
    <p:extLst>
      <p:ext uri="{BB962C8B-B14F-4D97-AF65-F5344CB8AC3E}">
        <p14:creationId xmlns:p14="http://schemas.microsoft.com/office/powerpoint/2010/main" val="1321877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34A20D2E-9321-93F1-1EAB-85CD68E3700D}"/>
              </a:ext>
            </a:extLst>
          </p:cNvPr>
          <p:cNvPicPr>
            <a:picLocks noGrp="1" noChangeAspect="1"/>
          </p:cNvPicPr>
          <p:nvPr>
            <p:ph idx="1"/>
          </p:nvPr>
        </p:nvPicPr>
        <p:blipFill>
          <a:blip r:embed="rId3"/>
          <a:srcRect l="832" t="12815" r="-780" b="1487"/>
          <a:stretch>
            <a:fillRect/>
          </a:stretch>
        </p:blipFill>
        <p:spPr>
          <a:xfrm>
            <a:off x="1018713" y="2442823"/>
            <a:ext cx="10386968" cy="4052252"/>
          </a:xfrm>
          <a:prstGeom prst="rect">
            <a:avLst/>
          </a:prstGeom>
          <a:noFill/>
        </p:spPr>
      </p:pic>
      <p:sp>
        <p:nvSpPr>
          <p:cNvPr id="2" name="TextBox 1">
            <a:extLst>
              <a:ext uri="{FF2B5EF4-FFF2-40B4-BE49-F238E27FC236}">
                <a16:creationId xmlns:a16="http://schemas.microsoft.com/office/drawing/2014/main" id="{FB7494E2-F90F-2430-987E-070FC6648126}"/>
              </a:ext>
            </a:extLst>
          </p:cNvPr>
          <p:cNvSpPr txBox="1"/>
          <p:nvPr/>
        </p:nvSpPr>
        <p:spPr>
          <a:xfrm>
            <a:off x="551234" y="970064"/>
            <a:ext cx="1061395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cap="all">
                <a:solidFill>
                  <a:srgbClr val="3B4546"/>
                </a:solidFill>
                <a:latin typeface="Arial"/>
              </a:rPr>
              <a:t>Strategy Areas for Reducing Maternal Mortality and Morbidity</a:t>
            </a:r>
            <a:endParaRPr lang="en-US"/>
          </a:p>
          <a:p>
            <a:pPr algn="ctr"/>
            <a:endParaRPr lang="en-US"/>
          </a:p>
        </p:txBody>
      </p:sp>
    </p:spTree>
    <p:extLst>
      <p:ext uri="{BB962C8B-B14F-4D97-AF65-F5344CB8AC3E}">
        <p14:creationId xmlns:p14="http://schemas.microsoft.com/office/powerpoint/2010/main" val="2383905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789FA-CD0F-D09A-5E7F-E085DAFF128A}"/>
              </a:ext>
            </a:extLst>
          </p:cNvPr>
          <p:cNvSpPr>
            <a:spLocks noGrp="1"/>
          </p:cNvSpPr>
          <p:nvPr>
            <p:ph type="title"/>
          </p:nvPr>
        </p:nvSpPr>
        <p:spPr/>
        <p:txBody>
          <a:bodyPr/>
          <a:lstStyle/>
          <a:p>
            <a:r>
              <a:rPr lang="en-US" err="1">
                <a:cs typeface="Arial"/>
              </a:rPr>
              <a:t>Smm</a:t>
            </a:r>
            <a:r>
              <a:rPr lang="en-US">
                <a:cs typeface="Arial"/>
              </a:rPr>
              <a:t> + criteria</a:t>
            </a:r>
          </a:p>
        </p:txBody>
      </p:sp>
      <p:sp>
        <p:nvSpPr>
          <p:cNvPr id="3" name="Content Placeholder 2">
            <a:extLst>
              <a:ext uri="{FF2B5EF4-FFF2-40B4-BE49-F238E27FC236}">
                <a16:creationId xmlns:a16="http://schemas.microsoft.com/office/drawing/2014/main" id="{8BB4E6CE-D4B1-2DB1-F01C-5DE3A73AC3BB}"/>
              </a:ext>
            </a:extLst>
          </p:cNvPr>
          <p:cNvSpPr>
            <a:spLocks noGrp="1"/>
          </p:cNvSpPr>
          <p:nvPr>
            <p:ph idx="1"/>
          </p:nvPr>
        </p:nvSpPr>
        <p:spPr>
          <a:xfrm>
            <a:off x="578121" y="2388675"/>
            <a:ext cx="11125202" cy="3886314"/>
          </a:xfrm>
        </p:spPr>
        <p:txBody>
          <a:bodyPr vert="horz" lIns="91440" tIns="45720" rIns="91440" bIns="45720" rtlCol="0" anchor="t">
            <a:normAutofit/>
          </a:bodyPr>
          <a:lstStyle/>
          <a:p>
            <a:pPr>
              <a:buNone/>
            </a:pPr>
            <a:r>
              <a:rPr lang="en-US" sz="1600" b="1">
                <a:ea typeface="+mn-lt"/>
                <a:cs typeface="+mn-lt"/>
              </a:rPr>
              <a:t>ACOG and SMFM Review Criteria</a:t>
            </a:r>
            <a:endParaRPr lang="en-US" sz="1600"/>
          </a:p>
          <a:p>
            <a:pPr>
              <a:buFont typeface="Arial"/>
            </a:pPr>
            <a:r>
              <a:rPr lang="en-US" sz="1600">
                <a:ea typeface="+mn-lt"/>
                <a:cs typeface="+mn-lt"/>
              </a:rPr>
              <a:t>Transfusion of 4 or more units of blood</a:t>
            </a:r>
            <a:endParaRPr lang="en-US" sz="1600"/>
          </a:p>
          <a:p>
            <a:pPr>
              <a:buFont typeface="Arial"/>
            </a:pPr>
            <a:r>
              <a:rPr lang="en-US" sz="1600">
                <a:ea typeface="+mn-lt"/>
                <a:cs typeface="+mn-lt"/>
              </a:rPr>
              <a:t>Admission of a pregnant or postpartum patient to an ICU</a:t>
            </a:r>
            <a:endParaRPr lang="en-US" sz="1600"/>
          </a:p>
          <a:p>
            <a:pPr marL="0" indent="0">
              <a:buNone/>
            </a:pPr>
            <a:endParaRPr lang="en-US" sz="1600"/>
          </a:p>
          <a:p>
            <a:pPr marL="0" indent="0">
              <a:buNone/>
            </a:pPr>
            <a:r>
              <a:rPr lang="en-US" sz="1600" b="1">
                <a:ea typeface="+mn-lt"/>
                <a:cs typeface="+mn-lt"/>
              </a:rPr>
              <a:t>Staff identified need to review the case</a:t>
            </a:r>
          </a:p>
          <a:p>
            <a:pPr marL="0" indent="0">
              <a:buNone/>
            </a:pPr>
            <a:endParaRPr lang="en-US" sz="1600" b="1"/>
          </a:p>
          <a:p>
            <a:pPr>
              <a:buNone/>
            </a:pPr>
            <a:r>
              <a:rPr lang="en-US" sz="1600" b="1">
                <a:ea typeface="+mn-lt"/>
                <a:cs typeface="+mn-lt"/>
              </a:rPr>
              <a:t>Suggested Criteria for Small Volume Facilities</a:t>
            </a:r>
            <a:endParaRPr lang="en-US" sz="1600"/>
          </a:p>
          <a:p>
            <a:pPr>
              <a:buFont typeface="Arial"/>
              <a:buChar char="•"/>
            </a:pPr>
            <a:r>
              <a:rPr lang="en-US" sz="1600">
                <a:ea typeface="+mn-lt"/>
                <a:cs typeface="+mn-lt"/>
              </a:rPr>
              <a:t>Moderate Maternal Morbidities</a:t>
            </a:r>
            <a:endParaRPr lang="en-US" sz="1600"/>
          </a:p>
          <a:p>
            <a:pPr marL="0" indent="0">
              <a:buNone/>
            </a:pPr>
            <a:endParaRPr lang="en-US" b="1"/>
          </a:p>
        </p:txBody>
      </p:sp>
      <p:sp>
        <p:nvSpPr>
          <p:cNvPr id="5" name="TextBox 4">
            <a:extLst>
              <a:ext uri="{FF2B5EF4-FFF2-40B4-BE49-F238E27FC236}">
                <a16:creationId xmlns:a16="http://schemas.microsoft.com/office/drawing/2014/main" id="{70BA0A83-D82E-DC8D-1EDA-080B75D58DCE}"/>
              </a:ext>
            </a:extLst>
          </p:cNvPr>
          <p:cNvSpPr txBox="1"/>
          <p:nvPr/>
        </p:nvSpPr>
        <p:spPr>
          <a:xfrm>
            <a:off x="9434513" y="6586538"/>
            <a:ext cx="2790826"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u="sng">
                <a:solidFill>
                  <a:srgbClr val="75A073"/>
                </a:solidFill>
                <a:latin typeface="Arial"/>
                <a:ea typeface="Segoe UI"/>
                <a:cs typeface="Segoe UI"/>
                <a:hlinkClick r:id="rId2"/>
              </a:rPr>
              <a:t>Identifying</a:t>
            </a:r>
            <a:r>
              <a:rPr lang="en-US" sz="1000" u="sng">
                <a:solidFill>
                  <a:srgbClr val="75A073"/>
                </a:solidFill>
                <a:latin typeface="Arial"/>
                <a:ea typeface="Segoe UI"/>
                <a:cs typeface="Segoe UI"/>
                <a:hlinkClick r:id="rId2">
                  <a:extLst>
                    <a:ext uri="{A12FA001-AC4F-418D-AE19-62706E023703}">
                      <ahyp:hlinkClr xmlns:ahyp="http://schemas.microsoft.com/office/drawing/2018/hyperlinkcolor" val="tx"/>
                    </a:ext>
                  </a:extLst>
                </a:hlinkClick>
              </a:rPr>
              <a:t> Severe Maternal Morbidity (SMM)</a:t>
            </a:r>
            <a:endParaRPr lang="en-US" sz="1000">
              <a:cs typeface="Arial"/>
              <a:hlinkClick r:id="rId2">
                <a:extLst>
                  <a:ext uri="{A12FA001-AC4F-418D-AE19-62706E023703}">
                    <ahyp:hlinkClr xmlns:ahyp="http://schemas.microsoft.com/office/drawing/2018/hyperlinkcolor" val="tx"/>
                  </a:ext>
                </a:extLst>
              </a:hlinkClick>
            </a:endParaRPr>
          </a:p>
        </p:txBody>
      </p:sp>
      <p:graphicFrame>
        <p:nvGraphicFramePr>
          <p:cNvPr id="4" name="Table 3">
            <a:extLst>
              <a:ext uri="{FF2B5EF4-FFF2-40B4-BE49-F238E27FC236}">
                <a16:creationId xmlns:a16="http://schemas.microsoft.com/office/drawing/2014/main" id="{CBB9E2AE-06DB-BB73-3DB4-872B75CA2089}"/>
              </a:ext>
            </a:extLst>
          </p:cNvPr>
          <p:cNvGraphicFramePr>
            <a:graphicFrameLocks noGrp="1"/>
          </p:cNvGraphicFramePr>
          <p:nvPr>
            <p:extLst>
              <p:ext uri="{D42A27DB-BD31-4B8C-83A1-F6EECF244321}">
                <p14:modId xmlns:p14="http://schemas.microsoft.com/office/powerpoint/2010/main" val="673285097"/>
              </p:ext>
            </p:extLst>
          </p:nvPr>
        </p:nvGraphicFramePr>
        <p:xfrm>
          <a:off x="6751052" y="1751263"/>
          <a:ext cx="4911819" cy="4119880"/>
        </p:xfrm>
        <a:graphic>
          <a:graphicData uri="http://schemas.openxmlformats.org/drawingml/2006/table">
            <a:tbl>
              <a:tblPr firstRow="1" bandRow="1">
                <a:tableStyleId>{69C7853C-536D-4A76-A0AE-DD22124D55A5}</a:tableStyleId>
              </a:tblPr>
              <a:tblGrid>
                <a:gridCol w="4911819">
                  <a:extLst>
                    <a:ext uri="{9D8B030D-6E8A-4147-A177-3AD203B41FA5}">
                      <a16:colId xmlns:a16="http://schemas.microsoft.com/office/drawing/2014/main" val="754966593"/>
                    </a:ext>
                  </a:extLst>
                </a:gridCol>
              </a:tblGrid>
              <a:tr h="370840">
                <a:tc>
                  <a:txBody>
                    <a:bodyPr/>
                    <a:lstStyle/>
                    <a:p>
                      <a:pPr lvl="0">
                        <a:buNone/>
                      </a:pPr>
                      <a:r>
                        <a:rPr lang="en-US" sz="1600" u="none" strike="noStrike" noProof="0"/>
                        <a:t>Moderate Maternal Morbidities</a:t>
                      </a:r>
                      <a:endParaRPr lang="en-US" sz="1600"/>
                    </a:p>
                  </a:txBody>
                  <a:tcPr/>
                </a:tc>
                <a:extLst>
                  <a:ext uri="{0D108BD9-81ED-4DB2-BD59-A6C34878D82A}">
                    <a16:rowId xmlns:a16="http://schemas.microsoft.com/office/drawing/2014/main" val="2474260098"/>
                  </a:ext>
                </a:extLst>
              </a:tr>
              <a:tr h="370840">
                <a:tc>
                  <a:txBody>
                    <a:bodyPr/>
                    <a:lstStyle/>
                    <a:p>
                      <a:pPr marL="342900" lvl="0" indent="-342900" algn="l">
                        <a:lnSpc>
                          <a:spcPct val="100000"/>
                        </a:lnSpc>
                        <a:spcBef>
                          <a:spcPts val="0"/>
                        </a:spcBef>
                        <a:spcAft>
                          <a:spcPts val="0"/>
                        </a:spcAft>
                        <a:buAutoNum type="arabicPeriod"/>
                      </a:pPr>
                      <a:r>
                        <a:rPr lang="en-US" sz="1600" u="none" strike="noStrike" noProof="0"/>
                        <a:t>Any transfusion related to delivery</a:t>
                      </a:r>
                      <a:endParaRPr lang="en-US" sz="1600"/>
                    </a:p>
                    <a:p>
                      <a:pPr marL="342900" lvl="0" indent="-342900" algn="l">
                        <a:lnSpc>
                          <a:spcPct val="100000"/>
                        </a:lnSpc>
                        <a:spcBef>
                          <a:spcPts val="0"/>
                        </a:spcBef>
                        <a:spcAft>
                          <a:spcPts val="0"/>
                        </a:spcAft>
                        <a:buAutoNum type="arabicPeriod"/>
                      </a:pPr>
                      <a:r>
                        <a:rPr lang="en-US" sz="1600" u="none" strike="noStrike" noProof="0"/>
                        <a:t>Transfer for delivery related complication </a:t>
                      </a:r>
                      <a:endParaRPr lang="en-US" sz="1600"/>
                    </a:p>
                    <a:p>
                      <a:pPr marL="342900" lvl="0" indent="-342900" algn="l">
                        <a:lnSpc>
                          <a:spcPct val="100000"/>
                        </a:lnSpc>
                        <a:spcBef>
                          <a:spcPts val="0"/>
                        </a:spcBef>
                        <a:spcAft>
                          <a:spcPts val="0"/>
                        </a:spcAft>
                        <a:buAutoNum type="arabicPeriod"/>
                      </a:pPr>
                      <a:r>
                        <a:rPr lang="en-US" sz="1600" u="none" strike="noStrike" noProof="0"/>
                        <a:t>Return to OR </a:t>
                      </a:r>
                      <a:r>
                        <a:rPr lang="en-US" sz="1600" u="none" strike="noStrike" noProof="0" err="1"/>
                        <a:t>or</a:t>
                      </a:r>
                      <a:r>
                        <a:rPr lang="en-US" sz="1600" u="none" strike="noStrike" noProof="0"/>
                        <a:t> Surgical Procedure following Vaginal Delivery</a:t>
                      </a:r>
                      <a:endParaRPr lang="en-US" sz="1600"/>
                    </a:p>
                    <a:p>
                      <a:pPr marL="342900" lvl="0" indent="-342900" algn="l">
                        <a:lnSpc>
                          <a:spcPct val="100000"/>
                        </a:lnSpc>
                        <a:spcBef>
                          <a:spcPts val="0"/>
                        </a:spcBef>
                        <a:spcAft>
                          <a:spcPts val="0"/>
                        </a:spcAft>
                        <a:buAutoNum type="arabicPeriod"/>
                      </a:pPr>
                      <a:r>
                        <a:rPr lang="en-US" sz="1600" u="none" strike="noStrike" noProof="0"/>
                        <a:t>Timely treatment for severe HTN</a:t>
                      </a:r>
                      <a:endParaRPr lang="en-US" sz="1600"/>
                    </a:p>
                    <a:p>
                      <a:pPr marL="342900" lvl="0" indent="-342900" algn="l">
                        <a:lnSpc>
                          <a:spcPct val="100000"/>
                        </a:lnSpc>
                        <a:spcBef>
                          <a:spcPts val="0"/>
                        </a:spcBef>
                        <a:spcAft>
                          <a:spcPts val="0"/>
                        </a:spcAft>
                        <a:buAutoNum type="arabicPeriod"/>
                      </a:pPr>
                      <a:r>
                        <a:rPr lang="en-US" sz="1600" u="none" strike="noStrike" noProof="0"/>
                        <a:t>ICU Admission </a:t>
                      </a:r>
                      <a:endParaRPr lang="en-US" sz="1600"/>
                    </a:p>
                    <a:p>
                      <a:pPr marL="342900" lvl="0" indent="-342900" algn="l">
                        <a:lnSpc>
                          <a:spcPct val="100000"/>
                        </a:lnSpc>
                        <a:spcBef>
                          <a:spcPts val="0"/>
                        </a:spcBef>
                        <a:spcAft>
                          <a:spcPts val="0"/>
                        </a:spcAft>
                        <a:buAutoNum type="arabicPeriod"/>
                      </a:pPr>
                      <a:r>
                        <a:rPr lang="en-US" sz="1600" u="none" strike="noStrike" noProof="0"/>
                        <a:t>Pulmonary Edema (on CXR or given Lasix for symptoms)</a:t>
                      </a:r>
                      <a:endParaRPr lang="en-US" sz="1600"/>
                    </a:p>
                    <a:p>
                      <a:pPr marL="342900" lvl="0" indent="-342900" algn="l">
                        <a:lnSpc>
                          <a:spcPct val="100000"/>
                        </a:lnSpc>
                        <a:buAutoNum type="arabicPeriod"/>
                      </a:pPr>
                      <a:r>
                        <a:rPr lang="en-US" sz="1600" u="none" strike="noStrike" noProof="0"/>
                        <a:t>Postpartum Fever</a:t>
                      </a:r>
                    </a:p>
                    <a:p>
                      <a:pPr marL="342900" lvl="0" indent="-342900" algn="l">
                        <a:lnSpc>
                          <a:spcPct val="100000"/>
                        </a:lnSpc>
                        <a:spcBef>
                          <a:spcPts val="0"/>
                        </a:spcBef>
                        <a:spcAft>
                          <a:spcPts val="0"/>
                        </a:spcAft>
                        <a:buAutoNum type="arabicPeriod"/>
                      </a:pPr>
                      <a:r>
                        <a:rPr lang="en-US" sz="1600" u="none" strike="noStrike" baseline="0" noProof="0">
                          <a:solidFill>
                            <a:srgbClr val="000000"/>
                          </a:solidFill>
                        </a:rPr>
                        <a:t>Postoperative Wound Infection</a:t>
                      </a:r>
                      <a:endParaRPr lang="en-US" sz="1600"/>
                    </a:p>
                    <a:p>
                      <a:pPr marL="342900" lvl="0" indent="-342900" algn="l">
                        <a:lnSpc>
                          <a:spcPct val="100000"/>
                        </a:lnSpc>
                        <a:spcBef>
                          <a:spcPts val="0"/>
                        </a:spcBef>
                        <a:spcAft>
                          <a:spcPts val="0"/>
                        </a:spcAft>
                        <a:buAutoNum type="arabicPeriod"/>
                      </a:pPr>
                      <a:r>
                        <a:rPr lang="en-US" sz="1600" u="none" strike="noStrike" baseline="0" noProof="0">
                          <a:solidFill>
                            <a:srgbClr val="000000"/>
                          </a:solidFill>
                        </a:rPr>
                        <a:t>DVT or PE</a:t>
                      </a:r>
                      <a:endParaRPr lang="en-US" sz="1600"/>
                    </a:p>
                    <a:p>
                      <a:pPr marL="342900" lvl="0" indent="-342900" algn="l">
                        <a:lnSpc>
                          <a:spcPct val="100000"/>
                        </a:lnSpc>
                        <a:spcBef>
                          <a:spcPts val="0"/>
                        </a:spcBef>
                        <a:spcAft>
                          <a:spcPts val="0"/>
                        </a:spcAft>
                        <a:buAutoNum type="arabicPeriod"/>
                      </a:pPr>
                      <a:r>
                        <a:rPr lang="en-US" sz="1600" u="none" strike="noStrike" baseline="0" noProof="0">
                          <a:solidFill>
                            <a:srgbClr val="000000"/>
                          </a:solidFill>
                        </a:rPr>
                        <a:t>All Cause Hospital Readmission within 6 weeks of discharge</a:t>
                      </a:r>
                      <a:endParaRPr lang="en-US" sz="1600"/>
                    </a:p>
                    <a:p>
                      <a:pPr marL="342900" lvl="0" indent="-342900" algn="l">
                        <a:lnSpc>
                          <a:spcPct val="100000"/>
                        </a:lnSpc>
                        <a:spcBef>
                          <a:spcPts val="0"/>
                        </a:spcBef>
                        <a:spcAft>
                          <a:spcPts val="0"/>
                        </a:spcAft>
                        <a:buAutoNum type="arabicPeriod"/>
                      </a:pPr>
                      <a:r>
                        <a:rPr lang="en-US" sz="1600" u="none" strike="noStrike" baseline="0" noProof="0">
                          <a:solidFill>
                            <a:srgbClr val="000000"/>
                          </a:solidFill>
                        </a:rPr>
                        <a:t>Midtrimester Pregnancy Loss</a:t>
                      </a:r>
                      <a:endParaRPr lang="en-US" sz="1600"/>
                    </a:p>
                    <a:p>
                      <a:pPr marL="342900" lvl="0" indent="-342900" algn="l">
                        <a:lnSpc>
                          <a:spcPct val="100000"/>
                        </a:lnSpc>
                        <a:spcBef>
                          <a:spcPts val="0"/>
                        </a:spcBef>
                        <a:spcAft>
                          <a:spcPts val="0"/>
                        </a:spcAft>
                        <a:buAutoNum type="arabicPeriod"/>
                      </a:pPr>
                      <a:r>
                        <a:rPr lang="en-US" sz="1600" u="none" strike="noStrike" baseline="0" noProof="0">
                          <a:solidFill>
                            <a:srgbClr val="000000"/>
                          </a:solidFill>
                        </a:rPr>
                        <a:t>Cesarean under general anesthesia</a:t>
                      </a:r>
                      <a:endParaRPr lang="en-US" sz="1600"/>
                    </a:p>
                  </a:txBody>
                  <a:tcPr>
                    <a:solidFill>
                      <a:schemeClr val="accent3">
                        <a:lumMod val="40000"/>
                        <a:lumOff val="60000"/>
                      </a:schemeClr>
                    </a:solidFill>
                  </a:tcPr>
                </a:tc>
                <a:extLst>
                  <a:ext uri="{0D108BD9-81ED-4DB2-BD59-A6C34878D82A}">
                    <a16:rowId xmlns:a16="http://schemas.microsoft.com/office/drawing/2014/main" val="2560343369"/>
                  </a:ext>
                </a:extLst>
              </a:tr>
            </a:tbl>
          </a:graphicData>
        </a:graphic>
      </p:graphicFrame>
    </p:spTree>
    <p:extLst>
      <p:ext uri="{BB962C8B-B14F-4D97-AF65-F5344CB8AC3E}">
        <p14:creationId xmlns:p14="http://schemas.microsoft.com/office/powerpoint/2010/main" val="2337289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AC8F3-2390-70C1-830A-D674541471F7}"/>
              </a:ext>
            </a:extLst>
          </p:cNvPr>
          <p:cNvSpPr>
            <a:spLocks noGrp="1"/>
          </p:cNvSpPr>
          <p:nvPr>
            <p:ph type="title"/>
          </p:nvPr>
        </p:nvSpPr>
        <p:spPr>
          <a:xfrm>
            <a:off x="533398" y="1016955"/>
            <a:ext cx="11125201" cy="746759"/>
          </a:xfrm>
        </p:spPr>
        <p:txBody>
          <a:bodyPr anchor="t">
            <a:normAutofit/>
          </a:bodyPr>
          <a:lstStyle/>
          <a:p>
            <a:r>
              <a:rPr lang="en-US"/>
              <a:t>confidentiality</a:t>
            </a:r>
          </a:p>
        </p:txBody>
      </p:sp>
      <p:graphicFrame>
        <p:nvGraphicFramePr>
          <p:cNvPr id="6" name="Content Placeholder 2">
            <a:extLst>
              <a:ext uri="{FF2B5EF4-FFF2-40B4-BE49-F238E27FC236}">
                <a16:creationId xmlns:a16="http://schemas.microsoft.com/office/drawing/2014/main" id="{A5773C33-64B6-EE06-C0ED-7A19D7AAB73B}"/>
              </a:ext>
            </a:extLst>
          </p:cNvPr>
          <p:cNvGraphicFramePr>
            <a:graphicFrameLocks noGrp="1"/>
          </p:cNvGraphicFramePr>
          <p:nvPr>
            <p:ph idx="1"/>
            <p:extLst>
              <p:ext uri="{D42A27DB-BD31-4B8C-83A1-F6EECF244321}">
                <p14:modId xmlns:p14="http://schemas.microsoft.com/office/powerpoint/2010/main" val="3407476084"/>
              </p:ext>
            </p:extLst>
          </p:nvPr>
        </p:nvGraphicFramePr>
        <p:xfrm>
          <a:off x="533398" y="1748474"/>
          <a:ext cx="11125202" cy="4728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827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01436-F5F2-7B95-B167-55A2A7348125}"/>
              </a:ext>
            </a:extLst>
          </p:cNvPr>
          <p:cNvSpPr>
            <a:spLocks noGrp="1"/>
          </p:cNvSpPr>
          <p:nvPr>
            <p:ph type="title"/>
          </p:nvPr>
        </p:nvSpPr>
        <p:spPr>
          <a:xfrm>
            <a:off x="533399" y="1016955"/>
            <a:ext cx="8195646" cy="1127758"/>
          </a:xfrm>
        </p:spPr>
        <p:txBody>
          <a:bodyPr>
            <a:normAutofit/>
          </a:bodyPr>
          <a:lstStyle/>
          <a:p>
            <a:r>
              <a:rPr lang="en-US" sz="4000"/>
              <a:t>Today’s cases for review</a:t>
            </a:r>
          </a:p>
        </p:txBody>
      </p:sp>
      <p:sp>
        <p:nvSpPr>
          <p:cNvPr id="8" name="Content Placeholder 2">
            <a:extLst>
              <a:ext uri="{FF2B5EF4-FFF2-40B4-BE49-F238E27FC236}">
                <a16:creationId xmlns:a16="http://schemas.microsoft.com/office/drawing/2014/main" id="{AE64FDFC-22A2-7B00-6E44-A823BB8AD077}"/>
              </a:ext>
            </a:extLst>
          </p:cNvPr>
          <p:cNvSpPr>
            <a:spLocks noGrp="1"/>
          </p:cNvSpPr>
          <p:nvPr>
            <p:ph sz="quarter" idx="13"/>
          </p:nvPr>
        </p:nvSpPr>
        <p:spPr>
          <a:xfrm>
            <a:off x="533399" y="2510472"/>
            <a:ext cx="8190496" cy="3966527"/>
          </a:xfrm>
        </p:spPr>
        <p:txBody>
          <a:bodyPr/>
          <a:lstStyle/>
          <a:p>
            <a:endParaRPr lang="en-US"/>
          </a:p>
        </p:txBody>
      </p:sp>
    </p:spTree>
    <p:extLst>
      <p:ext uri="{BB962C8B-B14F-4D97-AF65-F5344CB8AC3E}">
        <p14:creationId xmlns:p14="http://schemas.microsoft.com/office/powerpoint/2010/main" val="2043864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E89E0-737C-A7F0-4FFA-2358400014D2}"/>
              </a:ext>
            </a:extLst>
          </p:cNvPr>
          <p:cNvSpPr>
            <a:spLocks noGrp="1"/>
          </p:cNvSpPr>
          <p:nvPr>
            <p:ph type="title"/>
          </p:nvPr>
        </p:nvSpPr>
        <p:spPr/>
        <p:txBody>
          <a:bodyPr/>
          <a:lstStyle/>
          <a:p>
            <a:r>
              <a:rPr lang="en-US"/>
              <a:t>Blood timeline</a:t>
            </a:r>
          </a:p>
        </p:txBody>
      </p:sp>
      <p:graphicFrame>
        <p:nvGraphicFramePr>
          <p:cNvPr id="6" name="Content Placeholder 5">
            <a:extLst>
              <a:ext uri="{FF2B5EF4-FFF2-40B4-BE49-F238E27FC236}">
                <a16:creationId xmlns:a16="http://schemas.microsoft.com/office/drawing/2014/main" id="{1CDDD4AC-C134-0B45-E80C-CA6E6A5E910E}"/>
              </a:ext>
            </a:extLst>
          </p:cNvPr>
          <p:cNvGraphicFramePr>
            <a:graphicFrameLocks noGrp="1"/>
          </p:cNvGraphicFramePr>
          <p:nvPr>
            <p:ph sz="quarter" idx="15"/>
            <p:extLst>
              <p:ext uri="{D42A27DB-BD31-4B8C-83A1-F6EECF244321}">
                <p14:modId xmlns:p14="http://schemas.microsoft.com/office/powerpoint/2010/main" val="2624113804"/>
              </p:ext>
            </p:extLst>
          </p:nvPr>
        </p:nvGraphicFramePr>
        <p:xfrm>
          <a:off x="533720" y="1883248"/>
          <a:ext cx="5525810" cy="4093000"/>
        </p:xfrm>
        <a:graphic>
          <a:graphicData uri="http://schemas.openxmlformats.org/drawingml/2006/table">
            <a:tbl>
              <a:tblPr firstRow="1" firstCol="1" bandRow="1">
                <a:tableStyleId>{F2DE63D5-997A-4646-A377-4702673A728D}</a:tableStyleId>
              </a:tblPr>
              <a:tblGrid>
                <a:gridCol w="909298">
                  <a:extLst>
                    <a:ext uri="{9D8B030D-6E8A-4147-A177-3AD203B41FA5}">
                      <a16:colId xmlns:a16="http://schemas.microsoft.com/office/drawing/2014/main" val="517178096"/>
                    </a:ext>
                  </a:extLst>
                </a:gridCol>
                <a:gridCol w="901178">
                  <a:extLst>
                    <a:ext uri="{9D8B030D-6E8A-4147-A177-3AD203B41FA5}">
                      <a16:colId xmlns:a16="http://schemas.microsoft.com/office/drawing/2014/main" val="3739306512"/>
                    </a:ext>
                  </a:extLst>
                </a:gridCol>
                <a:gridCol w="905239">
                  <a:extLst>
                    <a:ext uri="{9D8B030D-6E8A-4147-A177-3AD203B41FA5}">
                      <a16:colId xmlns:a16="http://schemas.microsoft.com/office/drawing/2014/main" val="1705274588"/>
                    </a:ext>
                  </a:extLst>
                </a:gridCol>
                <a:gridCol w="905746">
                  <a:extLst>
                    <a:ext uri="{9D8B030D-6E8A-4147-A177-3AD203B41FA5}">
                      <a16:colId xmlns:a16="http://schemas.microsoft.com/office/drawing/2014/main" val="2610499159"/>
                    </a:ext>
                  </a:extLst>
                </a:gridCol>
                <a:gridCol w="1036660">
                  <a:extLst>
                    <a:ext uri="{9D8B030D-6E8A-4147-A177-3AD203B41FA5}">
                      <a16:colId xmlns:a16="http://schemas.microsoft.com/office/drawing/2014/main" val="3342394545"/>
                    </a:ext>
                  </a:extLst>
                </a:gridCol>
                <a:gridCol w="867689">
                  <a:extLst>
                    <a:ext uri="{9D8B030D-6E8A-4147-A177-3AD203B41FA5}">
                      <a16:colId xmlns:a16="http://schemas.microsoft.com/office/drawing/2014/main" val="3379252750"/>
                    </a:ext>
                  </a:extLst>
                </a:gridCol>
              </a:tblGrid>
              <a:tr h="619415">
                <a:tc>
                  <a:txBody>
                    <a:bodyPr/>
                    <a:lstStyle/>
                    <a:p>
                      <a:pPr marL="0" marR="0" algn="r">
                        <a:lnSpc>
                          <a:spcPct val="115000"/>
                        </a:lnSpc>
                        <a:spcAft>
                          <a:spcPts val="800"/>
                        </a:spcAft>
                        <a:buNone/>
                      </a:pPr>
                      <a:r>
                        <a:rPr lang="en-US" sz="900" kern="100">
                          <a:effectLst/>
                        </a:rPr>
                        <a:t>Patient</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MRN</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On High-Risk List</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extLst>
                  <a:ext uri="{0D108BD9-81ED-4DB2-BD59-A6C34878D82A}">
                    <a16:rowId xmlns:a16="http://schemas.microsoft.com/office/drawing/2014/main" val="1052207370"/>
                  </a:ext>
                </a:extLst>
              </a:tr>
              <a:tr h="813742">
                <a:tc>
                  <a:txBody>
                    <a:bodyPr/>
                    <a:lstStyle/>
                    <a:p>
                      <a:pPr marL="0" marR="0" algn="r">
                        <a:lnSpc>
                          <a:spcPct val="115000"/>
                        </a:lnSpc>
                        <a:spcAft>
                          <a:spcPts val="800"/>
                        </a:spcAft>
                        <a:buNone/>
                      </a:pPr>
                      <a:r>
                        <a:rPr lang="en-US" sz="900" kern="100">
                          <a:effectLst/>
                        </a:rPr>
                        <a:t>Total # Blood Products</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Patient Blood Type</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Scheduled </a:t>
                      </a:r>
                    </a:p>
                    <a:p>
                      <a:pPr marL="0" marR="0" algn="r">
                        <a:lnSpc>
                          <a:spcPct val="115000"/>
                        </a:lnSpc>
                        <a:spcAft>
                          <a:spcPts val="800"/>
                        </a:spcAft>
                        <a:buNone/>
                      </a:pPr>
                      <a:r>
                        <a:rPr lang="en-US" sz="900" kern="100">
                          <a:effectLst/>
                        </a:rPr>
                        <a:t>C-Section Case</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extLst>
                  <a:ext uri="{0D108BD9-81ED-4DB2-BD59-A6C34878D82A}">
                    <a16:rowId xmlns:a16="http://schemas.microsoft.com/office/drawing/2014/main" val="3568008570"/>
                  </a:ext>
                </a:extLst>
              </a:tr>
              <a:tr h="923051">
                <a:tc>
                  <a:txBody>
                    <a:bodyPr/>
                    <a:lstStyle/>
                    <a:p>
                      <a:pPr marL="0" marR="0" algn="r">
                        <a:lnSpc>
                          <a:spcPct val="115000"/>
                        </a:lnSpc>
                        <a:spcAft>
                          <a:spcPts val="800"/>
                        </a:spcAft>
                        <a:buNone/>
                      </a:pPr>
                      <a:r>
                        <a:rPr lang="en-US" sz="900" kern="100">
                          <a:effectLst/>
                        </a:rPr>
                        <a:t>Type of Products Transfused</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 TAR’s</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Complications QBL</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extLst>
                  <a:ext uri="{0D108BD9-81ED-4DB2-BD59-A6C34878D82A}">
                    <a16:rowId xmlns:a16="http://schemas.microsoft.com/office/drawing/2014/main" val="2544727052"/>
                  </a:ext>
                </a:extLst>
              </a:tr>
              <a:tr h="619415">
                <a:tc>
                  <a:txBody>
                    <a:bodyPr/>
                    <a:lstStyle/>
                    <a:p>
                      <a:pPr marL="0" marR="0" algn="r">
                        <a:lnSpc>
                          <a:spcPct val="115000"/>
                        </a:lnSpc>
                        <a:spcAft>
                          <a:spcPts val="800"/>
                        </a:spcAft>
                        <a:buNone/>
                      </a:pPr>
                      <a:r>
                        <a:rPr lang="en-US" sz="900" kern="100">
                          <a:effectLst/>
                        </a:rPr>
                        <a:t># Units Issued</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 # Units Wasted</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gn="r">
                        <a:lnSpc>
                          <a:spcPct val="115000"/>
                        </a:lnSpc>
                        <a:spcAft>
                          <a:spcPts val="800"/>
                        </a:spcAft>
                        <a:buNone/>
                      </a:pPr>
                      <a:r>
                        <a:rPr lang="en-US" sz="900" kern="100">
                          <a:effectLst/>
                        </a:rPr>
                        <a:t># Units Returned</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tc>
                  <a:txBody>
                    <a:bodyPr/>
                    <a:lstStyle/>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nchor="ctr"/>
                </a:tc>
                <a:extLst>
                  <a:ext uri="{0D108BD9-81ED-4DB2-BD59-A6C34878D82A}">
                    <a16:rowId xmlns:a16="http://schemas.microsoft.com/office/drawing/2014/main" val="1259603193"/>
                  </a:ext>
                </a:extLst>
              </a:tr>
              <a:tr h="303635">
                <a:tc gridSpan="6">
                  <a:txBody>
                    <a:bodyPr/>
                    <a:lstStyle/>
                    <a:p>
                      <a:pPr marL="0" marR="0">
                        <a:lnSpc>
                          <a:spcPct val="115000"/>
                        </a:lnSpc>
                        <a:spcBef>
                          <a:spcPts val="1200"/>
                        </a:spcBef>
                        <a:spcAft>
                          <a:spcPts val="800"/>
                        </a:spcAft>
                        <a:buNone/>
                      </a:pPr>
                      <a:r>
                        <a:rPr lang="en-US" sz="900" kern="100">
                          <a:effectLst/>
                        </a:rPr>
                        <a:t>Notes:</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36066266"/>
                  </a:ext>
                </a:extLst>
              </a:tr>
              <a:tr h="813742">
                <a:tc gridSpan="6">
                  <a:txBody>
                    <a:bodyPr/>
                    <a:lstStyle/>
                    <a:p>
                      <a:pPr marL="0" marR="0">
                        <a:lnSpc>
                          <a:spcPct val="115000"/>
                        </a:lnSpc>
                        <a:spcAft>
                          <a:spcPts val="800"/>
                        </a:spcAft>
                        <a:buNone/>
                      </a:pPr>
                      <a:r>
                        <a:rPr lang="en-US" sz="900" kern="100">
                          <a:effectLst/>
                        </a:rPr>
                        <a:t> </a:t>
                      </a:r>
                    </a:p>
                    <a:p>
                      <a:pPr marL="0" marR="0">
                        <a:lnSpc>
                          <a:spcPct val="115000"/>
                        </a:lnSpc>
                        <a:spcAft>
                          <a:spcPts val="800"/>
                        </a:spcAft>
                        <a:buNone/>
                      </a:pPr>
                      <a:r>
                        <a:rPr lang="en-US" sz="900" kern="100">
                          <a:effectLst/>
                        </a:rPr>
                        <a: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50333" marR="50333"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27326665"/>
                  </a:ext>
                </a:extLst>
              </a:tr>
            </a:tbl>
          </a:graphicData>
        </a:graphic>
      </p:graphicFrame>
      <p:graphicFrame>
        <p:nvGraphicFramePr>
          <p:cNvPr id="7" name="Content Placeholder 6">
            <a:extLst>
              <a:ext uri="{FF2B5EF4-FFF2-40B4-BE49-F238E27FC236}">
                <a16:creationId xmlns:a16="http://schemas.microsoft.com/office/drawing/2014/main" id="{A49EE616-F6C6-D3FD-4C94-78E4EFF9C800}"/>
              </a:ext>
            </a:extLst>
          </p:cNvPr>
          <p:cNvGraphicFramePr>
            <a:graphicFrameLocks noGrp="1"/>
          </p:cNvGraphicFramePr>
          <p:nvPr>
            <p:ph sz="quarter" idx="16"/>
            <p:extLst>
              <p:ext uri="{D42A27DB-BD31-4B8C-83A1-F6EECF244321}">
                <p14:modId xmlns:p14="http://schemas.microsoft.com/office/powerpoint/2010/main" val="1673366458"/>
              </p:ext>
            </p:extLst>
          </p:nvPr>
        </p:nvGraphicFramePr>
        <p:xfrm>
          <a:off x="6282421" y="1883248"/>
          <a:ext cx="5764353" cy="4028768"/>
        </p:xfrm>
        <a:graphic>
          <a:graphicData uri="http://schemas.openxmlformats.org/drawingml/2006/table">
            <a:tbl>
              <a:tblPr firstRow="1" firstCol="1" bandRow="1">
                <a:tableStyleId>{F2DE63D5-997A-4646-A377-4702673A728D}</a:tableStyleId>
              </a:tblPr>
              <a:tblGrid>
                <a:gridCol w="621980">
                  <a:extLst>
                    <a:ext uri="{9D8B030D-6E8A-4147-A177-3AD203B41FA5}">
                      <a16:colId xmlns:a16="http://schemas.microsoft.com/office/drawing/2014/main" val="4198670063"/>
                    </a:ext>
                  </a:extLst>
                </a:gridCol>
                <a:gridCol w="908806">
                  <a:extLst>
                    <a:ext uri="{9D8B030D-6E8A-4147-A177-3AD203B41FA5}">
                      <a16:colId xmlns:a16="http://schemas.microsoft.com/office/drawing/2014/main" val="3913560027"/>
                    </a:ext>
                  </a:extLst>
                </a:gridCol>
                <a:gridCol w="1722530">
                  <a:extLst>
                    <a:ext uri="{9D8B030D-6E8A-4147-A177-3AD203B41FA5}">
                      <a16:colId xmlns:a16="http://schemas.microsoft.com/office/drawing/2014/main" val="1391195134"/>
                    </a:ext>
                  </a:extLst>
                </a:gridCol>
                <a:gridCol w="813198">
                  <a:extLst>
                    <a:ext uri="{9D8B030D-6E8A-4147-A177-3AD203B41FA5}">
                      <a16:colId xmlns:a16="http://schemas.microsoft.com/office/drawing/2014/main" val="1484407847"/>
                    </a:ext>
                  </a:extLst>
                </a:gridCol>
                <a:gridCol w="813198">
                  <a:extLst>
                    <a:ext uri="{9D8B030D-6E8A-4147-A177-3AD203B41FA5}">
                      <a16:colId xmlns:a16="http://schemas.microsoft.com/office/drawing/2014/main" val="1712044081"/>
                    </a:ext>
                  </a:extLst>
                </a:gridCol>
                <a:gridCol w="884641">
                  <a:extLst>
                    <a:ext uri="{9D8B030D-6E8A-4147-A177-3AD203B41FA5}">
                      <a16:colId xmlns:a16="http://schemas.microsoft.com/office/drawing/2014/main" val="128933621"/>
                    </a:ext>
                  </a:extLst>
                </a:gridCol>
              </a:tblGrid>
              <a:tr h="205057">
                <a:tc gridSpan="6">
                  <a:txBody>
                    <a:bodyPr/>
                    <a:lstStyle/>
                    <a:p>
                      <a:pPr marL="0" marR="0">
                        <a:lnSpc>
                          <a:spcPct val="115000"/>
                        </a:lnSpc>
                        <a:spcAft>
                          <a:spcPts val="800"/>
                        </a:spcAft>
                        <a:buNone/>
                      </a:pPr>
                      <a:r>
                        <a:rPr lang="en-US" sz="1000" kern="100">
                          <a:effectLst/>
                        </a:rPr>
                        <a:t>Date: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19689708"/>
                  </a:ext>
                </a:extLst>
              </a:tr>
              <a:tr h="373927">
                <a:tc>
                  <a:txBody>
                    <a:bodyPr/>
                    <a:lstStyle/>
                    <a:p>
                      <a:pPr marL="0" marR="0" algn="ctr">
                        <a:lnSpc>
                          <a:spcPct val="115000"/>
                        </a:lnSpc>
                        <a:spcAft>
                          <a:spcPts val="800"/>
                        </a:spcAft>
                        <a:buNone/>
                      </a:pPr>
                      <a:r>
                        <a:rPr lang="en-US" sz="1000" kern="100">
                          <a:effectLst/>
                        </a:rPr>
                        <a:t>Time</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tc>
                  <a:txBody>
                    <a:bodyPr/>
                    <a:lstStyle/>
                    <a:p>
                      <a:pPr marL="0" marR="0" algn="ctr">
                        <a:lnSpc>
                          <a:spcPct val="115000"/>
                        </a:lnSpc>
                        <a:spcAft>
                          <a:spcPts val="800"/>
                        </a:spcAft>
                        <a:buNone/>
                      </a:pPr>
                      <a:r>
                        <a:rPr lang="en-US" sz="1000" kern="100">
                          <a:effectLst/>
                        </a:rPr>
                        <a:t>Unit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tc>
                  <a:txBody>
                    <a:bodyPr/>
                    <a:lstStyle/>
                    <a:p>
                      <a:pPr marL="0" marR="0" algn="ctr">
                        <a:lnSpc>
                          <a:spcPct val="115000"/>
                        </a:lnSpc>
                        <a:spcAft>
                          <a:spcPts val="800"/>
                        </a:spcAft>
                        <a:buNone/>
                      </a:pPr>
                      <a:r>
                        <a:rPr lang="en-US" sz="1000" kern="100">
                          <a:effectLst/>
                        </a:rPr>
                        <a:t>Event</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tc>
                  <a:txBody>
                    <a:bodyPr/>
                    <a:lstStyle/>
                    <a:p>
                      <a:pPr marL="0" marR="0" algn="ctr">
                        <a:lnSpc>
                          <a:spcPct val="115000"/>
                        </a:lnSpc>
                        <a:spcAft>
                          <a:spcPts val="800"/>
                        </a:spcAft>
                        <a:buNone/>
                      </a:pPr>
                      <a:r>
                        <a:rPr lang="en-US" sz="1000" kern="100">
                          <a:effectLst/>
                        </a:rPr>
                        <a:t>Blood Product</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tc>
                  <a:txBody>
                    <a:bodyPr/>
                    <a:lstStyle/>
                    <a:p>
                      <a:pPr marL="0" marR="0" algn="ctr">
                        <a:lnSpc>
                          <a:spcPct val="115000"/>
                        </a:lnSpc>
                        <a:spcAft>
                          <a:spcPts val="800"/>
                        </a:spcAft>
                        <a:buNone/>
                      </a:pPr>
                      <a:r>
                        <a:rPr lang="en-US" sz="1000" kern="100">
                          <a:effectLst/>
                        </a:rPr>
                        <a:t>Product Type</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tc>
                  <a:txBody>
                    <a:bodyPr/>
                    <a:lstStyle/>
                    <a:p>
                      <a:pPr marL="0" marR="0" algn="ctr">
                        <a:lnSpc>
                          <a:spcPct val="115000"/>
                        </a:lnSpc>
                        <a:spcAft>
                          <a:spcPts val="800"/>
                        </a:spcAft>
                        <a:buNone/>
                      </a:pPr>
                      <a:r>
                        <a:rPr lang="en-US" sz="1000" kern="100">
                          <a:effectLst/>
                        </a:rPr>
                        <a:t>Time Transfused</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nchor="b"/>
                </a:tc>
                <a:extLst>
                  <a:ext uri="{0D108BD9-81ED-4DB2-BD59-A6C34878D82A}">
                    <a16:rowId xmlns:a16="http://schemas.microsoft.com/office/drawing/2014/main" val="678665415"/>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3025425202"/>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262353611"/>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433671943"/>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130704495"/>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525351916"/>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045795590"/>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3158600499"/>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2214504610"/>
                  </a:ext>
                </a:extLst>
              </a:tr>
              <a:tr h="180932">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2301913991"/>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484560144"/>
                  </a:ext>
                </a:extLst>
              </a:tr>
              <a:tr h="192995">
                <a:tc gridSpan="6">
                  <a:txBody>
                    <a:bodyPr/>
                    <a:lstStyle/>
                    <a:p>
                      <a:pPr marL="0" marR="0">
                        <a:lnSpc>
                          <a:spcPct val="115000"/>
                        </a:lnSpc>
                        <a:spcAft>
                          <a:spcPts val="800"/>
                        </a:spcAft>
                        <a:buNone/>
                      </a:pPr>
                      <a:r>
                        <a:rPr lang="en-US" sz="1000" kern="100">
                          <a:effectLst/>
                        </a:rPr>
                        <a:t>Date: </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43197051"/>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3210926119"/>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3432338495"/>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685737790"/>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601172773"/>
                  </a:ext>
                </a:extLst>
              </a:tr>
              <a:tr h="373927">
                <a:tc>
                  <a:txBody>
                    <a:bodyPr/>
                    <a:lstStyle/>
                    <a:p>
                      <a:pPr marL="0" marR="0">
                        <a:lnSpc>
                          <a:spcPct val="115000"/>
                        </a:lnSpc>
                        <a:spcAft>
                          <a:spcPts val="800"/>
                        </a:spcAft>
                        <a:buNone/>
                      </a:pPr>
                      <a:r>
                        <a:rPr lang="en-US" sz="1000" kern="100">
                          <a:effectLst/>
                        </a:rPr>
                        <a:t>TOTALS</a:t>
                      </a: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4250660137"/>
                  </a:ext>
                </a:extLst>
              </a:tr>
              <a:tr h="192995">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tc>
                  <a:txBody>
                    <a:bodyPr/>
                    <a:lstStyle/>
                    <a:p>
                      <a:pPr marL="0" marR="0">
                        <a:lnSpc>
                          <a:spcPct val="115000"/>
                        </a:lnSpc>
                        <a:spcAft>
                          <a:spcPts val="800"/>
                        </a:spcAft>
                        <a:buNone/>
                      </a:pPr>
                      <a:endParaRPr lang="en-US" sz="900" kern="100">
                        <a:effectLst/>
                        <a:latin typeface="Aptos" panose="020B0004020202020204" pitchFamily="34" charset="0"/>
                        <a:ea typeface="Aptos" panose="020B0004020202020204" pitchFamily="34" charset="0"/>
                        <a:cs typeface="Times New Roman" panose="02020603050405020304" pitchFamily="18" charset="0"/>
                      </a:endParaRPr>
                    </a:p>
                  </a:txBody>
                  <a:tcPr marL="49948" marR="49948" marT="0" marB="0"/>
                </a:tc>
                <a:extLst>
                  <a:ext uri="{0D108BD9-81ED-4DB2-BD59-A6C34878D82A}">
                    <a16:rowId xmlns:a16="http://schemas.microsoft.com/office/drawing/2014/main" val="1367621775"/>
                  </a:ext>
                </a:extLst>
              </a:tr>
            </a:tbl>
          </a:graphicData>
        </a:graphic>
      </p:graphicFrame>
    </p:spTree>
    <p:extLst>
      <p:ext uri="{BB962C8B-B14F-4D97-AF65-F5344CB8AC3E}">
        <p14:creationId xmlns:p14="http://schemas.microsoft.com/office/powerpoint/2010/main" val="3971420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49A6E3-FF06-8001-AD69-2D93FA720C3B}"/>
              </a:ext>
            </a:extLst>
          </p:cNvPr>
          <p:cNvSpPr>
            <a:spLocks noGrp="1"/>
          </p:cNvSpPr>
          <p:nvPr>
            <p:ph type="title"/>
          </p:nvPr>
        </p:nvSpPr>
        <p:spPr/>
        <p:txBody>
          <a:bodyPr>
            <a:normAutofit fontScale="90000"/>
          </a:bodyPr>
          <a:lstStyle/>
          <a:p>
            <a:r>
              <a:rPr lang="en-US"/>
              <a:t>Missed/delayed Severe hypertensive crisis events</a:t>
            </a:r>
          </a:p>
        </p:txBody>
      </p:sp>
      <p:graphicFrame>
        <p:nvGraphicFramePr>
          <p:cNvPr id="10" name="Table 9">
            <a:extLst>
              <a:ext uri="{FF2B5EF4-FFF2-40B4-BE49-F238E27FC236}">
                <a16:creationId xmlns:a16="http://schemas.microsoft.com/office/drawing/2014/main" id="{4998964E-456C-D0AE-0270-F9EC165976EE}"/>
              </a:ext>
            </a:extLst>
          </p:cNvPr>
          <p:cNvGraphicFramePr>
            <a:graphicFrameLocks noGrp="1"/>
          </p:cNvGraphicFramePr>
          <p:nvPr>
            <p:extLst>
              <p:ext uri="{D42A27DB-BD31-4B8C-83A1-F6EECF244321}">
                <p14:modId xmlns:p14="http://schemas.microsoft.com/office/powerpoint/2010/main" val="3920611823"/>
              </p:ext>
            </p:extLst>
          </p:nvPr>
        </p:nvGraphicFramePr>
        <p:xfrm>
          <a:off x="533398" y="2289250"/>
          <a:ext cx="11125200" cy="4207751"/>
        </p:xfrm>
        <a:graphic>
          <a:graphicData uri="http://schemas.openxmlformats.org/drawingml/2006/table">
            <a:tbl>
              <a:tblPr firstRow="1" bandRow="1">
                <a:tableStyleId>{9D7B26C5-4107-4FEC-AEDC-1716B250A1EF}</a:tableStyleId>
              </a:tblPr>
              <a:tblGrid>
                <a:gridCol w="1047429">
                  <a:extLst>
                    <a:ext uri="{9D8B030D-6E8A-4147-A177-3AD203B41FA5}">
                      <a16:colId xmlns:a16="http://schemas.microsoft.com/office/drawing/2014/main" val="2831720913"/>
                    </a:ext>
                  </a:extLst>
                </a:gridCol>
                <a:gridCol w="998203">
                  <a:extLst>
                    <a:ext uri="{9D8B030D-6E8A-4147-A177-3AD203B41FA5}">
                      <a16:colId xmlns:a16="http://schemas.microsoft.com/office/drawing/2014/main" val="1373605756"/>
                    </a:ext>
                  </a:extLst>
                </a:gridCol>
                <a:gridCol w="1865612">
                  <a:extLst>
                    <a:ext uri="{9D8B030D-6E8A-4147-A177-3AD203B41FA5}">
                      <a16:colId xmlns:a16="http://schemas.microsoft.com/office/drawing/2014/main" val="1317004330"/>
                    </a:ext>
                  </a:extLst>
                </a:gridCol>
                <a:gridCol w="1938979">
                  <a:extLst>
                    <a:ext uri="{9D8B030D-6E8A-4147-A177-3AD203B41FA5}">
                      <a16:colId xmlns:a16="http://schemas.microsoft.com/office/drawing/2014/main" val="3879461913"/>
                    </a:ext>
                  </a:extLst>
                </a:gridCol>
                <a:gridCol w="2073640">
                  <a:extLst>
                    <a:ext uri="{9D8B030D-6E8A-4147-A177-3AD203B41FA5}">
                      <a16:colId xmlns:a16="http://schemas.microsoft.com/office/drawing/2014/main" val="2080699513"/>
                    </a:ext>
                  </a:extLst>
                </a:gridCol>
                <a:gridCol w="3201337">
                  <a:extLst>
                    <a:ext uri="{9D8B030D-6E8A-4147-A177-3AD203B41FA5}">
                      <a16:colId xmlns:a16="http://schemas.microsoft.com/office/drawing/2014/main" val="1716136907"/>
                    </a:ext>
                  </a:extLst>
                </a:gridCol>
              </a:tblGrid>
              <a:tr h="608781">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t>Unit</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t>Patient</a:t>
                      </a:r>
                    </a:p>
                  </a:txBody>
                  <a:tcPr/>
                </a:tc>
                <a:tc>
                  <a:txBody>
                    <a:bodyPr/>
                    <a:lstStyle/>
                    <a:p>
                      <a:pPr algn="ctr"/>
                      <a:r>
                        <a:rPr lang="en-US"/>
                        <a:t>1</a:t>
                      </a:r>
                      <a:r>
                        <a:rPr lang="en-US" baseline="30000"/>
                        <a:t>st</a:t>
                      </a:r>
                      <a:r>
                        <a:rPr lang="en-US"/>
                        <a:t> BP</a:t>
                      </a:r>
                    </a:p>
                  </a:txBody>
                  <a:tcPr/>
                </a:tc>
                <a:tc>
                  <a:txBody>
                    <a:bodyPr/>
                    <a:lstStyle/>
                    <a:p>
                      <a:pPr algn="ctr"/>
                      <a:r>
                        <a:rPr lang="en-US"/>
                        <a:t>2</a:t>
                      </a:r>
                      <a:r>
                        <a:rPr lang="en-US" baseline="30000"/>
                        <a:t>nd</a:t>
                      </a:r>
                      <a:r>
                        <a:rPr lang="en-US"/>
                        <a:t> BP</a:t>
                      </a:r>
                    </a:p>
                  </a:txBody>
                  <a:tcPr/>
                </a:tc>
                <a:tc>
                  <a:txBody>
                    <a:bodyPr/>
                    <a:lstStyle/>
                    <a:p>
                      <a:pPr algn="ctr"/>
                      <a:r>
                        <a:rPr lang="en-US"/>
                        <a:t>Treatment</a:t>
                      </a:r>
                    </a:p>
                  </a:txBody>
                  <a:tcPr/>
                </a:tc>
                <a:tc>
                  <a:txBody>
                    <a:bodyPr/>
                    <a:lstStyle/>
                    <a:p>
                      <a:pPr algn="ctr"/>
                      <a:r>
                        <a:rPr lang="en-US"/>
                        <a:t>Notes</a:t>
                      </a:r>
                    </a:p>
                  </a:txBody>
                  <a:tcPr/>
                </a:tc>
                <a:extLst>
                  <a:ext uri="{0D108BD9-81ED-4DB2-BD59-A6C34878D82A}">
                    <a16:rowId xmlns:a16="http://schemas.microsoft.com/office/drawing/2014/main" val="523886661"/>
                  </a:ext>
                </a:extLst>
              </a:tr>
              <a:tr h="1289184">
                <a:tc>
                  <a:txBody>
                    <a:bodyPr/>
                    <a:lstStyle/>
                    <a:p>
                      <a:r>
                        <a:rPr lang="en-US" sz="1200"/>
                        <a:t>Postpartum</a:t>
                      </a:r>
                    </a:p>
                  </a:txBody>
                  <a:tcPr/>
                </a:tc>
                <a:tc>
                  <a:txBody>
                    <a:bodyPr/>
                    <a:lstStyle/>
                    <a:p>
                      <a:r>
                        <a:rPr lang="en-US" sz="1200"/>
                        <a:t>Sarah</a:t>
                      </a:r>
                    </a:p>
                    <a:p>
                      <a:endParaRPr lang="en-US" sz="1200"/>
                    </a:p>
                  </a:txBody>
                  <a:tcPr/>
                </a:tc>
                <a:tc>
                  <a:txBody>
                    <a:bodyPr/>
                    <a:lstStyle/>
                    <a:p>
                      <a:r>
                        <a:rPr lang="en-US" sz="1200"/>
                        <a:t>2/26 </a:t>
                      </a:r>
                      <a:r>
                        <a:rPr lang="en-US" sz="1200" b="1">
                          <a:solidFill>
                            <a:srgbClr val="FF0000"/>
                          </a:solidFill>
                        </a:rPr>
                        <a:t>1125</a:t>
                      </a:r>
                      <a:r>
                        <a:rPr lang="en-US" sz="1200"/>
                        <a:t> </a:t>
                      </a:r>
                      <a:r>
                        <a:rPr lang="en-US" sz="1200" b="1">
                          <a:solidFill>
                            <a:srgbClr val="FF0000"/>
                          </a:solidFill>
                        </a:rPr>
                        <a:t>168/103</a:t>
                      </a:r>
                    </a:p>
                  </a:txBody>
                  <a:tcPr/>
                </a:tc>
                <a:tc>
                  <a:txBody>
                    <a:bodyPr/>
                    <a:lstStyle/>
                    <a:p>
                      <a:r>
                        <a:rPr lang="en-US" sz="1200"/>
                        <a:t>2/26 </a:t>
                      </a:r>
                      <a:r>
                        <a:rPr lang="en-US" sz="1200" b="1">
                          <a:solidFill>
                            <a:srgbClr val="FF0000"/>
                          </a:solidFill>
                        </a:rPr>
                        <a:t>1210 175/84</a:t>
                      </a:r>
                    </a:p>
                  </a:txBody>
                  <a:tcPr/>
                </a:tc>
                <a:tc>
                  <a:txBody>
                    <a:bodyPr/>
                    <a:lstStyle/>
                    <a:p>
                      <a:r>
                        <a:rPr lang="en-US" sz="1200"/>
                        <a:t>None- Tylenol 1140</a:t>
                      </a:r>
                    </a:p>
                    <a:p>
                      <a:r>
                        <a:rPr lang="en-US" sz="1200"/>
                        <a:t>Nifedipine PO &amp; Labetalol PO later at 1623</a:t>
                      </a:r>
                    </a:p>
                  </a:txBody>
                  <a:tcPr/>
                </a:tc>
                <a:tc>
                  <a:txBody>
                    <a:bodyPr/>
                    <a:lstStyle/>
                    <a:p>
                      <a:pPr marL="285750" indent="-285750">
                        <a:buFont typeface="Arial" panose="020B0604020202020204" pitchFamily="34" charset="0"/>
                        <a:buChar char="•"/>
                      </a:pPr>
                      <a:r>
                        <a:rPr lang="en-US" sz="1200"/>
                        <a:t>Chronic HTN, 36 weeks</a:t>
                      </a:r>
                    </a:p>
                    <a:p>
                      <a:pPr marL="285750" indent="-285750">
                        <a:buFont typeface="Arial" panose="020B0604020202020204" pitchFamily="34" charset="0"/>
                        <a:buChar char="•"/>
                      </a:pPr>
                      <a:r>
                        <a:rPr lang="en-US" sz="1200"/>
                        <a:t>Tx to OR at 1223</a:t>
                      </a:r>
                    </a:p>
                    <a:p>
                      <a:pPr marL="285750" indent="-285750">
                        <a:buFont typeface="Arial" panose="020B0604020202020204" pitchFamily="34" charset="0"/>
                        <a:buChar char="•"/>
                      </a:pPr>
                      <a:r>
                        <a:rPr lang="en-US" sz="1200"/>
                        <a:t>Alert to treat did not trigger- guessing due to no validated BP’s until later on</a:t>
                      </a:r>
                    </a:p>
                  </a:txBody>
                  <a:tcPr/>
                </a:tc>
                <a:extLst>
                  <a:ext uri="{0D108BD9-81ED-4DB2-BD59-A6C34878D82A}">
                    <a16:rowId xmlns:a16="http://schemas.microsoft.com/office/drawing/2014/main" val="825069074"/>
                  </a:ext>
                </a:extLst>
              </a:tr>
              <a:tr h="572970">
                <a:tc>
                  <a:txBody>
                    <a:bodyPr/>
                    <a:lstStyle/>
                    <a:p>
                      <a:endParaRPr lang="en-US" sz="1400"/>
                    </a:p>
                  </a:txBody>
                  <a:tcPr/>
                </a:tc>
                <a:tc>
                  <a:txBody>
                    <a:bodyPr/>
                    <a:lstStyle/>
                    <a:p>
                      <a:endParaRPr lang="en-US" sz="1400"/>
                    </a:p>
                  </a:txBody>
                  <a:tcPr/>
                </a:tc>
                <a:tc>
                  <a:txBody>
                    <a:bodyPr/>
                    <a:lstStyle/>
                    <a:p>
                      <a:endParaRPr lang="en-US" sz="1400" b="1">
                        <a:solidFill>
                          <a:srgbClr val="FF0000"/>
                        </a:solidFill>
                      </a:endParaRPr>
                    </a:p>
                  </a:txBody>
                  <a:tcPr/>
                </a:tc>
                <a:tc>
                  <a:txBody>
                    <a:bodyPr/>
                    <a:lstStyle/>
                    <a:p>
                      <a:endParaRPr lang="en-US" sz="1400" b="1">
                        <a:solidFill>
                          <a:srgbClr val="FF0000"/>
                        </a:solidFill>
                      </a:endParaRPr>
                    </a:p>
                  </a:txBody>
                  <a:tcPr/>
                </a:tc>
                <a:tc>
                  <a:txBody>
                    <a:bodyPr/>
                    <a:lstStyle/>
                    <a:p>
                      <a:endParaRPr lang="en-US" sz="1400"/>
                    </a:p>
                  </a:txBody>
                  <a:tcPr/>
                </a:tc>
                <a:tc>
                  <a:txBody>
                    <a:bodyPr/>
                    <a:lstStyle/>
                    <a:p>
                      <a:pPr marL="285750" indent="-285750">
                        <a:buFont typeface="Arial" panose="020B0604020202020204" pitchFamily="34" charset="0"/>
                        <a:buChar char="•"/>
                      </a:pPr>
                      <a:endParaRPr lang="en-US" sz="1400"/>
                    </a:p>
                  </a:txBody>
                  <a:tcPr/>
                </a:tc>
                <a:extLst>
                  <a:ext uri="{0D108BD9-81ED-4DB2-BD59-A6C34878D82A}">
                    <a16:rowId xmlns:a16="http://schemas.microsoft.com/office/drawing/2014/main" val="2870445013"/>
                  </a:ext>
                </a:extLst>
              </a:tr>
              <a:tr h="590876">
                <a:tc>
                  <a:txBody>
                    <a:bodyPr/>
                    <a:lstStyle/>
                    <a:p>
                      <a:endParaRPr lang="en-US" sz="1400"/>
                    </a:p>
                  </a:txBody>
                  <a:tcPr/>
                </a:tc>
                <a:tc>
                  <a:txBody>
                    <a:bodyPr/>
                    <a:lstStyle/>
                    <a:p>
                      <a:endParaRPr lang="en-US" sz="1400"/>
                    </a:p>
                  </a:txBody>
                  <a:tcPr/>
                </a:tc>
                <a:tc>
                  <a:txBody>
                    <a:bodyPr/>
                    <a:lstStyle/>
                    <a:p>
                      <a:endParaRPr lang="en-US" sz="1400" b="1">
                        <a:solidFill>
                          <a:srgbClr val="FF0000"/>
                        </a:solidFill>
                      </a:endParaRPr>
                    </a:p>
                  </a:txBody>
                  <a:tcPr/>
                </a:tc>
                <a:tc>
                  <a:txBody>
                    <a:bodyPr/>
                    <a:lstStyle/>
                    <a:p>
                      <a:endParaRPr lang="en-US" sz="1400" b="0">
                        <a:solidFill>
                          <a:schemeClr val="tx1"/>
                        </a:solidFill>
                      </a:endParaRPr>
                    </a:p>
                  </a:txBody>
                  <a:tcPr/>
                </a:tc>
                <a:tc>
                  <a:txBody>
                    <a:bodyPr/>
                    <a:lstStyle/>
                    <a:p>
                      <a:endParaRPr lang="en-US" sz="1400"/>
                    </a:p>
                  </a:txBody>
                  <a:tcPr/>
                </a:tc>
                <a:tc>
                  <a:txBody>
                    <a:bodyPr/>
                    <a:lstStyle/>
                    <a:p>
                      <a:pPr marL="285750" indent="-285750">
                        <a:buFont typeface="Arial" panose="020B0604020202020204" pitchFamily="34" charset="0"/>
                        <a:buChar char="•"/>
                      </a:pPr>
                      <a:endParaRPr lang="en-US" sz="1400"/>
                    </a:p>
                  </a:txBody>
                  <a:tcPr/>
                </a:tc>
                <a:extLst>
                  <a:ext uri="{0D108BD9-81ED-4DB2-BD59-A6C34878D82A}">
                    <a16:rowId xmlns:a16="http://schemas.microsoft.com/office/drawing/2014/main" val="2814751861"/>
                  </a:ext>
                </a:extLst>
              </a:tr>
              <a:tr h="572970">
                <a:tc>
                  <a:txBody>
                    <a:bodyPr/>
                    <a:lstStyle/>
                    <a:p>
                      <a:endParaRPr lang="en-US" sz="1400"/>
                    </a:p>
                  </a:txBody>
                  <a:tcPr/>
                </a:tc>
                <a:tc>
                  <a:txBody>
                    <a:bodyPr/>
                    <a:lstStyle/>
                    <a:p>
                      <a:endParaRPr lang="en-US" sz="1400"/>
                    </a:p>
                  </a:txBody>
                  <a:tcPr/>
                </a:tc>
                <a:tc>
                  <a:txBody>
                    <a:bodyPr/>
                    <a:lstStyle/>
                    <a:p>
                      <a:endParaRPr lang="en-US" sz="1400" b="1">
                        <a:solidFill>
                          <a:srgbClr val="FF0000"/>
                        </a:solidFill>
                      </a:endParaRPr>
                    </a:p>
                  </a:txBody>
                  <a:tcPr/>
                </a:tc>
                <a:tc>
                  <a:txBody>
                    <a:bodyPr/>
                    <a:lstStyle/>
                    <a:p>
                      <a:endParaRPr lang="en-US" sz="1400" b="1">
                        <a:solidFill>
                          <a:srgbClr val="FF0000"/>
                        </a:solidFill>
                      </a:endParaRPr>
                    </a:p>
                  </a:txBody>
                  <a:tcPr/>
                </a:tc>
                <a:tc>
                  <a:txBody>
                    <a:bodyPr/>
                    <a:lstStyle/>
                    <a:p>
                      <a:endParaRPr lang="en-US" sz="1400"/>
                    </a:p>
                  </a:txBody>
                  <a:tcPr/>
                </a:tc>
                <a:tc>
                  <a:txBody>
                    <a:bodyPr/>
                    <a:lstStyle/>
                    <a:p>
                      <a:pPr marL="285750" indent="-285750">
                        <a:buFont typeface="Arial" panose="020B0604020202020204" pitchFamily="34" charset="0"/>
                        <a:buChar char="•"/>
                      </a:pPr>
                      <a:endParaRPr lang="en-US" sz="1400"/>
                    </a:p>
                  </a:txBody>
                  <a:tcPr/>
                </a:tc>
                <a:extLst>
                  <a:ext uri="{0D108BD9-81ED-4DB2-BD59-A6C34878D82A}">
                    <a16:rowId xmlns:a16="http://schemas.microsoft.com/office/drawing/2014/main" val="984392378"/>
                  </a:ext>
                </a:extLst>
              </a:tr>
              <a:tr h="572970">
                <a:tc>
                  <a:txBody>
                    <a:bodyPr/>
                    <a:lstStyle/>
                    <a:p>
                      <a:endParaRPr lang="en-US" sz="1400"/>
                    </a:p>
                  </a:txBody>
                  <a:tcPr/>
                </a:tc>
                <a:tc>
                  <a:txBody>
                    <a:bodyPr/>
                    <a:lstStyle/>
                    <a:p>
                      <a:endParaRPr lang="en-US" sz="1400"/>
                    </a:p>
                  </a:txBody>
                  <a:tcPr/>
                </a:tc>
                <a:tc>
                  <a:txBody>
                    <a:bodyPr/>
                    <a:lstStyle/>
                    <a:p>
                      <a:endParaRPr lang="en-US" sz="1400" b="1">
                        <a:solidFill>
                          <a:srgbClr val="FF0000"/>
                        </a:solidFill>
                      </a:endParaRPr>
                    </a:p>
                  </a:txBody>
                  <a:tcPr/>
                </a:tc>
                <a:tc>
                  <a:txBody>
                    <a:bodyPr/>
                    <a:lstStyle/>
                    <a:p>
                      <a:endParaRPr lang="en-US" sz="1400" b="1">
                        <a:solidFill>
                          <a:srgbClr val="FF0000"/>
                        </a:solidFill>
                      </a:endParaRPr>
                    </a:p>
                  </a:txBody>
                  <a:tcPr/>
                </a:tc>
                <a:tc>
                  <a:txBody>
                    <a:bodyPr/>
                    <a:lstStyle/>
                    <a:p>
                      <a:endParaRPr lang="en-US" sz="1400"/>
                    </a:p>
                  </a:txBody>
                  <a:tcPr/>
                </a:tc>
                <a:tc>
                  <a:txBody>
                    <a:bodyPr/>
                    <a:lstStyle/>
                    <a:p>
                      <a:pPr marL="285750" indent="-285750">
                        <a:buFont typeface="Arial" panose="020B0604020202020204" pitchFamily="34" charset="0"/>
                        <a:buChar char="•"/>
                      </a:pPr>
                      <a:endParaRPr lang="en-US" sz="1400"/>
                    </a:p>
                  </a:txBody>
                  <a:tcPr/>
                </a:tc>
                <a:extLst>
                  <a:ext uri="{0D108BD9-81ED-4DB2-BD59-A6C34878D82A}">
                    <a16:rowId xmlns:a16="http://schemas.microsoft.com/office/drawing/2014/main" val="502636401"/>
                  </a:ext>
                </a:extLst>
              </a:tr>
            </a:tbl>
          </a:graphicData>
        </a:graphic>
      </p:graphicFrame>
    </p:spTree>
    <p:extLst>
      <p:ext uri="{BB962C8B-B14F-4D97-AF65-F5344CB8AC3E}">
        <p14:creationId xmlns:p14="http://schemas.microsoft.com/office/powerpoint/2010/main" val="3939168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DBE5DA3-7AA4-4F67-5009-32A0232142FA}"/>
              </a:ext>
            </a:extLst>
          </p:cNvPr>
          <p:cNvSpPr>
            <a:spLocks noGrp="1"/>
          </p:cNvSpPr>
          <p:nvPr>
            <p:ph type="title"/>
          </p:nvPr>
        </p:nvSpPr>
        <p:spPr/>
        <p:txBody>
          <a:bodyPr/>
          <a:lstStyle/>
          <a:p>
            <a:r>
              <a:rPr lang="en-US"/>
              <a:t>Postpartum Readmissions</a:t>
            </a:r>
          </a:p>
        </p:txBody>
      </p:sp>
      <p:graphicFrame>
        <p:nvGraphicFramePr>
          <p:cNvPr id="8" name="Table 7">
            <a:extLst>
              <a:ext uri="{FF2B5EF4-FFF2-40B4-BE49-F238E27FC236}">
                <a16:creationId xmlns:a16="http://schemas.microsoft.com/office/drawing/2014/main" id="{4E700F3F-BC34-44DC-58CB-E6B9FD14AD11}"/>
              </a:ext>
            </a:extLst>
          </p:cNvPr>
          <p:cNvGraphicFramePr>
            <a:graphicFrameLocks noGrp="1"/>
          </p:cNvGraphicFramePr>
          <p:nvPr>
            <p:extLst>
              <p:ext uri="{D42A27DB-BD31-4B8C-83A1-F6EECF244321}">
                <p14:modId xmlns:p14="http://schemas.microsoft.com/office/powerpoint/2010/main" val="936562202"/>
              </p:ext>
            </p:extLst>
          </p:nvPr>
        </p:nvGraphicFramePr>
        <p:xfrm>
          <a:off x="579923" y="1665286"/>
          <a:ext cx="11078676" cy="4993545"/>
        </p:xfrm>
        <a:graphic>
          <a:graphicData uri="http://schemas.openxmlformats.org/drawingml/2006/table">
            <a:tbl>
              <a:tblPr firstRow="1" bandRow="1">
                <a:tableStyleId>{9D7B26C5-4107-4FEC-AEDC-1716B250A1EF}</a:tableStyleId>
              </a:tblPr>
              <a:tblGrid>
                <a:gridCol w="1430014">
                  <a:extLst>
                    <a:ext uri="{9D8B030D-6E8A-4147-A177-3AD203B41FA5}">
                      <a16:colId xmlns:a16="http://schemas.microsoft.com/office/drawing/2014/main" val="2347987277"/>
                    </a:ext>
                  </a:extLst>
                </a:gridCol>
                <a:gridCol w="1261084">
                  <a:extLst>
                    <a:ext uri="{9D8B030D-6E8A-4147-A177-3AD203B41FA5}">
                      <a16:colId xmlns:a16="http://schemas.microsoft.com/office/drawing/2014/main" val="1373605756"/>
                    </a:ext>
                  </a:extLst>
                </a:gridCol>
                <a:gridCol w="1905413">
                  <a:extLst>
                    <a:ext uri="{9D8B030D-6E8A-4147-A177-3AD203B41FA5}">
                      <a16:colId xmlns:a16="http://schemas.microsoft.com/office/drawing/2014/main" val="1317004330"/>
                    </a:ext>
                  </a:extLst>
                </a:gridCol>
                <a:gridCol w="2479729">
                  <a:extLst>
                    <a:ext uri="{9D8B030D-6E8A-4147-A177-3AD203B41FA5}">
                      <a16:colId xmlns:a16="http://schemas.microsoft.com/office/drawing/2014/main" val="2080699513"/>
                    </a:ext>
                  </a:extLst>
                </a:gridCol>
                <a:gridCol w="4002436">
                  <a:extLst>
                    <a:ext uri="{9D8B030D-6E8A-4147-A177-3AD203B41FA5}">
                      <a16:colId xmlns:a16="http://schemas.microsoft.com/office/drawing/2014/main" val="1716136907"/>
                    </a:ext>
                  </a:extLst>
                </a:gridCol>
              </a:tblGrid>
              <a:tr h="190130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a:t>Timeframe</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a:t>[3 days PP]</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a:t>Patient</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a:t>[First name]</a:t>
                      </a:r>
                    </a:p>
                  </a:txBody>
                  <a:tcPr/>
                </a:tc>
                <a:tc>
                  <a:txBody>
                    <a:bodyPr/>
                    <a:lstStyle/>
                    <a:p>
                      <a:pPr algn="ctr"/>
                      <a:r>
                        <a:rPr lang="en-US" sz="1800"/>
                        <a:t>Reason for Readmission</a:t>
                      </a:r>
                    </a:p>
                    <a:p>
                      <a:pPr algn="ctr"/>
                      <a:r>
                        <a:rPr lang="en-US" sz="1800"/>
                        <a:t>[Endometritis]</a:t>
                      </a:r>
                    </a:p>
                  </a:txBody>
                  <a:tcPr/>
                </a:tc>
                <a:tc>
                  <a:txBody>
                    <a:bodyPr/>
                    <a:lstStyle/>
                    <a:p>
                      <a:pPr algn="ctr"/>
                      <a:r>
                        <a:rPr lang="en-US" sz="1800"/>
                        <a:t>Treatment</a:t>
                      </a:r>
                    </a:p>
                    <a:p>
                      <a:pPr algn="ctr"/>
                      <a:r>
                        <a:rPr lang="en-US" sz="1800"/>
                        <a:t>[Treatment given and where provided]</a:t>
                      </a:r>
                    </a:p>
                  </a:txBody>
                  <a:tcPr/>
                </a:tc>
                <a:tc>
                  <a:txBody>
                    <a:bodyPr/>
                    <a:lstStyle/>
                    <a:p>
                      <a:pPr algn="ctr"/>
                      <a:r>
                        <a:rPr lang="en-US" sz="1800"/>
                        <a:t>Notes</a:t>
                      </a:r>
                    </a:p>
                    <a:p>
                      <a:pPr algn="ctr"/>
                      <a:r>
                        <a:rPr lang="en-US" sz="1800"/>
                        <a:t>[Where readmitted, other important factors to know]</a:t>
                      </a:r>
                    </a:p>
                  </a:txBody>
                  <a:tcPr/>
                </a:tc>
                <a:extLst>
                  <a:ext uri="{0D108BD9-81ED-4DB2-BD59-A6C34878D82A}">
                    <a16:rowId xmlns:a16="http://schemas.microsoft.com/office/drawing/2014/main" val="523886661"/>
                  </a:ext>
                </a:extLst>
              </a:tr>
              <a:tr h="139986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40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400"/>
                    </a:p>
                  </a:txBody>
                  <a:tcPr/>
                </a:tc>
                <a:tc>
                  <a:txBody>
                    <a:bodyPr/>
                    <a:lstStyle/>
                    <a:p>
                      <a:endParaRPr lang="en-US" sz="1400"/>
                    </a:p>
                  </a:txBody>
                  <a:tcPr/>
                </a:tc>
                <a:tc>
                  <a:txBody>
                    <a:bodyPr/>
                    <a:lstStyle/>
                    <a:p>
                      <a:pPr marL="169863" marR="0" lvl="0" indent="-169863"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a:p>
                  </a:txBody>
                  <a:tcPr/>
                </a:tc>
                <a:tc>
                  <a:txBody>
                    <a:bodyPr/>
                    <a:lstStyle/>
                    <a:p>
                      <a:pPr marL="173038" indent="-173038">
                        <a:buFont typeface="Arial" panose="020B0604020202020204" pitchFamily="34" charset="0"/>
                        <a:buChar char="•"/>
                      </a:pPr>
                      <a:endParaRPr lang="en-US" sz="1200"/>
                    </a:p>
                  </a:txBody>
                  <a:tcPr/>
                </a:tc>
                <a:extLst>
                  <a:ext uri="{0D108BD9-81ED-4DB2-BD59-A6C34878D82A}">
                    <a16:rowId xmlns:a16="http://schemas.microsoft.com/office/drawing/2014/main" val="138185455"/>
                  </a:ext>
                </a:extLst>
              </a:tr>
              <a:tr h="169237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400"/>
                    </a:p>
                  </a:txBody>
                  <a:tcPr/>
                </a:tc>
                <a:tc>
                  <a:txBody>
                    <a:bodyPr/>
                    <a:lstStyle/>
                    <a:p>
                      <a:endParaRPr lang="en-US" sz="1400"/>
                    </a:p>
                  </a:txBody>
                  <a:tcPr/>
                </a:tc>
                <a:tc>
                  <a:txBody>
                    <a:bodyPr/>
                    <a:lstStyle/>
                    <a:p>
                      <a:pPr marL="0" indent="0">
                        <a:buNone/>
                      </a:pPr>
                      <a:endParaRPr lang="en-US" sz="1400"/>
                    </a:p>
                  </a:txBody>
                  <a:tcPr/>
                </a:tc>
                <a:tc>
                  <a:txBody>
                    <a:bodyPr/>
                    <a:lstStyle/>
                    <a:p>
                      <a:pPr marL="169863" indent="-169863">
                        <a:buFont typeface="Arial" panose="020B0604020202020204" pitchFamily="34" charset="0"/>
                        <a:buChar char="•"/>
                      </a:pPr>
                      <a:endParaRPr lang="en-US" sz="1400" baseline="0"/>
                    </a:p>
                  </a:txBody>
                  <a:tcPr/>
                </a:tc>
                <a:tc>
                  <a:txBody>
                    <a:bodyPr/>
                    <a:lstStyle/>
                    <a:p>
                      <a:pPr marL="169863" indent="-169863">
                        <a:buFont typeface="Arial" panose="020B0604020202020204" pitchFamily="34" charset="0"/>
                        <a:buChar char="•"/>
                      </a:pPr>
                      <a:endParaRPr lang="en-US" sz="1200"/>
                    </a:p>
                  </a:txBody>
                  <a:tcPr/>
                </a:tc>
                <a:extLst>
                  <a:ext uri="{0D108BD9-81ED-4DB2-BD59-A6C34878D82A}">
                    <a16:rowId xmlns:a16="http://schemas.microsoft.com/office/drawing/2014/main" val="4220985580"/>
                  </a:ext>
                </a:extLst>
              </a:tr>
            </a:tbl>
          </a:graphicData>
        </a:graphic>
      </p:graphicFrame>
    </p:spTree>
    <p:extLst>
      <p:ext uri="{BB962C8B-B14F-4D97-AF65-F5344CB8AC3E}">
        <p14:creationId xmlns:p14="http://schemas.microsoft.com/office/powerpoint/2010/main" val="594359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769218-2761-9D80-5580-EE9BE3555E80}"/>
              </a:ext>
            </a:extLst>
          </p:cNvPr>
          <p:cNvSpPr>
            <a:spLocks noGrp="1"/>
          </p:cNvSpPr>
          <p:nvPr>
            <p:ph type="title"/>
          </p:nvPr>
        </p:nvSpPr>
        <p:spPr/>
        <p:txBody>
          <a:bodyPr/>
          <a:lstStyle/>
          <a:p>
            <a:r>
              <a:rPr lang="en-US"/>
              <a:t>Why this case?</a:t>
            </a:r>
          </a:p>
        </p:txBody>
      </p:sp>
      <p:sp>
        <p:nvSpPr>
          <p:cNvPr id="5" name="Content Placeholder 4">
            <a:extLst>
              <a:ext uri="{FF2B5EF4-FFF2-40B4-BE49-F238E27FC236}">
                <a16:creationId xmlns:a16="http://schemas.microsoft.com/office/drawing/2014/main" id="{D5C80AD2-15CB-ED42-3AC1-D72AF19668F8}"/>
              </a:ext>
            </a:extLst>
          </p:cNvPr>
          <p:cNvSpPr>
            <a:spLocks noGrp="1"/>
          </p:cNvSpPr>
          <p:nvPr>
            <p:ph idx="1"/>
          </p:nvPr>
        </p:nvSpPr>
        <p:spPr/>
        <p:txBody>
          <a:bodyPr/>
          <a:lstStyle/>
          <a:p>
            <a:pPr marL="0" indent="0">
              <a:buNone/>
            </a:pPr>
            <a:r>
              <a:rPr lang="en-US" sz="2000"/>
              <a:t>Morbidity Category:</a:t>
            </a:r>
          </a:p>
          <a:p>
            <a:pPr lvl="1"/>
            <a:r>
              <a:rPr lang="en-US"/>
              <a:t>[Ex: 4U PRBC’s, transfer to ICU]</a:t>
            </a:r>
          </a:p>
        </p:txBody>
      </p:sp>
    </p:spTree>
    <p:extLst>
      <p:ext uri="{BB962C8B-B14F-4D97-AF65-F5344CB8AC3E}">
        <p14:creationId xmlns:p14="http://schemas.microsoft.com/office/powerpoint/2010/main" val="4083994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B8F3C-2FC7-9560-8EE5-DAFCD8F34D9F}"/>
              </a:ext>
            </a:extLst>
          </p:cNvPr>
          <p:cNvSpPr>
            <a:spLocks noGrp="1"/>
          </p:cNvSpPr>
          <p:nvPr>
            <p:ph type="title"/>
          </p:nvPr>
        </p:nvSpPr>
        <p:spPr>
          <a:xfrm>
            <a:off x="533398" y="1016956"/>
            <a:ext cx="11125201" cy="731520"/>
          </a:xfrm>
        </p:spPr>
        <p:txBody>
          <a:bodyPr anchor="t">
            <a:normAutofit/>
          </a:bodyPr>
          <a:lstStyle/>
          <a:p>
            <a:r>
              <a:rPr lang="en-US"/>
              <a:t>Patient background/demographics</a:t>
            </a:r>
          </a:p>
        </p:txBody>
      </p:sp>
      <p:pic>
        <p:nvPicPr>
          <p:cNvPr id="6" name="Picture Placeholder 5" descr="A screenshot of a web page&#10;&#10;Description automatically generated">
            <a:extLst>
              <a:ext uri="{FF2B5EF4-FFF2-40B4-BE49-F238E27FC236}">
                <a16:creationId xmlns:a16="http://schemas.microsoft.com/office/drawing/2014/main" id="{09693A1B-73E3-A493-32C9-978B630C1D1A}"/>
              </a:ext>
            </a:extLst>
          </p:cNvPr>
          <p:cNvPicPr>
            <a:picLocks noGrp="1" noChangeAspect="1"/>
          </p:cNvPicPr>
          <p:nvPr>
            <p:ph sz="quarter" idx="15"/>
          </p:nvPr>
        </p:nvPicPr>
        <p:blipFill>
          <a:blip r:embed="rId2"/>
          <a:stretch>
            <a:fillRect/>
          </a:stretch>
        </p:blipFill>
        <p:spPr>
          <a:xfrm>
            <a:off x="800099" y="2313274"/>
            <a:ext cx="5075238" cy="3489226"/>
          </a:xfrm>
          <a:prstGeom prst="rect">
            <a:avLst/>
          </a:prstGeom>
          <a:noFill/>
        </p:spPr>
      </p:pic>
      <p:sp>
        <p:nvSpPr>
          <p:cNvPr id="11" name="Content Placeholder 3">
            <a:extLst>
              <a:ext uri="{FF2B5EF4-FFF2-40B4-BE49-F238E27FC236}">
                <a16:creationId xmlns:a16="http://schemas.microsoft.com/office/drawing/2014/main" id="{E75A9162-7D46-1159-2013-F206DF4B84CB}"/>
              </a:ext>
            </a:extLst>
          </p:cNvPr>
          <p:cNvSpPr>
            <a:spLocks noGrp="1"/>
          </p:cNvSpPr>
          <p:nvPr>
            <p:ph sz="quarter" idx="16"/>
          </p:nvPr>
        </p:nvSpPr>
        <p:spPr>
          <a:xfrm>
            <a:off x="6583043" y="1883248"/>
            <a:ext cx="5075556" cy="4339752"/>
          </a:xfrm>
        </p:spPr>
        <p:txBody>
          <a:bodyPr vert="horz" lIns="91440" tIns="45720" rIns="91440" bIns="45720" rtlCol="0" anchor="ctr">
            <a:normAutofit/>
          </a:bodyPr>
          <a:lstStyle/>
          <a:p>
            <a:r>
              <a:rPr lang="en-US" sz="1600">
                <a:cs typeface="Arial"/>
              </a:rPr>
              <a:t>Age</a:t>
            </a:r>
          </a:p>
          <a:p>
            <a:r>
              <a:rPr lang="en-US" sz="1600">
                <a:cs typeface="Arial"/>
              </a:rPr>
              <a:t>G/P</a:t>
            </a:r>
          </a:p>
          <a:p>
            <a:r>
              <a:rPr lang="en-US" sz="1600">
                <a:cs typeface="Arial"/>
              </a:rPr>
              <a:t>Race/Ethnicity</a:t>
            </a:r>
          </a:p>
          <a:p>
            <a:r>
              <a:rPr lang="en-US" sz="1600">
                <a:cs typeface="Arial"/>
              </a:rPr>
              <a:t>Language</a:t>
            </a:r>
          </a:p>
          <a:p>
            <a:r>
              <a:rPr lang="en-US" sz="1600">
                <a:cs typeface="Arial"/>
              </a:rPr>
              <a:t>Prenatal care status</a:t>
            </a:r>
          </a:p>
          <a:p>
            <a:r>
              <a:rPr lang="en-US" sz="1600">
                <a:cs typeface="Arial"/>
              </a:rPr>
              <a:t>Pregnancy complications</a:t>
            </a:r>
          </a:p>
          <a:p>
            <a:r>
              <a:rPr lang="en-US" sz="1600">
                <a:cs typeface="Arial"/>
              </a:rPr>
              <a:t>PMH</a:t>
            </a:r>
          </a:p>
        </p:txBody>
      </p:sp>
    </p:spTree>
    <p:extLst>
      <p:ext uri="{BB962C8B-B14F-4D97-AF65-F5344CB8AC3E}">
        <p14:creationId xmlns:p14="http://schemas.microsoft.com/office/powerpoint/2010/main" val="4126668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F69C7-859B-4DF6-889D-87E6C4C861C4}"/>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44F104AE-4B55-9A57-622D-E067B1781F2A}"/>
              </a:ext>
            </a:extLst>
          </p:cNvPr>
          <p:cNvSpPr>
            <a:spLocks noGrp="1"/>
          </p:cNvSpPr>
          <p:nvPr>
            <p:ph sz="quarter" idx="15"/>
          </p:nvPr>
        </p:nvSpPr>
        <p:spPr/>
        <p:txBody>
          <a:bodyPr/>
          <a:lstStyle/>
          <a:p>
            <a:r>
              <a:rPr lang="en-US"/>
              <a:t>[Example]</a:t>
            </a:r>
          </a:p>
          <a:p>
            <a:pPr marL="0" marR="0" indent="0">
              <a:lnSpc>
                <a:spcPct val="107000"/>
              </a:lnSpc>
              <a:spcAft>
                <a:spcPts val="800"/>
              </a:spcAft>
              <a:buNone/>
            </a:pPr>
            <a:r>
              <a:rPr lang="en-US" sz="1800" b="1" kern="100">
                <a:latin typeface="Aptos" panose="020B0004020202020204" pitchFamily="34" charset="0"/>
                <a:ea typeface="Aptos" panose="020B0004020202020204" pitchFamily="34" charset="0"/>
                <a:cs typeface="Times New Roman" panose="02020603050405020304" pitchFamily="18" charset="0"/>
              </a:rPr>
              <a:t>Maternal transfer to ICU with 3 returns to the OR- 8-day LOS</a:t>
            </a:r>
            <a:endParaRPr lang="en-US" sz="1800" kern="100">
              <a:latin typeface="Aptos" panose="020B0004020202020204" pitchFamily="34" charset="0"/>
              <a:ea typeface="Aptos" panose="020B0004020202020204" pitchFamily="34" charset="0"/>
              <a:cs typeface="Times New Roman" panose="02020603050405020304" pitchFamily="18" charset="0"/>
            </a:endParaRPr>
          </a:p>
          <a:p>
            <a:pPr marL="0" marR="0" indent="0">
              <a:spcBef>
                <a:spcPts val="0"/>
              </a:spcBef>
              <a:spcAft>
                <a:spcPts val="0"/>
              </a:spcAft>
              <a:buNone/>
            </a:pPr>
            <a:endParaRPr lang="en-US" sz="1800" b="1" kern="100">
              <a:latin typeface="Aptos" panose="020B0004020202020204" pitchFamily="34" charset="0"/>
              <a:ea typeface="Aptos" panose="020B0004020202020204" pitchFamily="34" charset="0"/>
              <a:cs typeface="Times New Roman" panose="02020603050405020304" pitchFamily="18" charset="0"/>
            </a:endParaRPr>
          </a:p>
          <a:p>
            <a:pPr>
              <a:lnSpc>
                <a:spcPct val="107000"/>
              </a:lnSpc>
              <a:spcBef>
                <a:spcPts val="0"/>
              </a:spcBef>
              <a:spcAft>
                <a:spcPts val="0"/>
              </a:spcAft>
            </a:pPr>
            <a:r>
              <a:rPr lang="en-US" kern="100">
                <a:latin typeface="Aptos" panose="020B0004020202020204" pitchFamily="34" charset="0"/>
                <a:ea typeface="Aptos" panose="020B0004020202020204" pitchFamily="34" charset="0"/>
                <a:cs typeface="Times New Roman" panose="02020603050405020304" pitchFamily="18" charset="0"/>
              </a:rPr>
              <a:t>0720 Admitted for Repeat C/S at 38.2 for contractions and elevated BP’s (none treated)</a:t>
            </a:r>
          </a:p>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Pre-op </a:t>
            </a:r>
            <a:r>
              <a:rPr lang="en-US" b="1" kern="100" err="1">
                <a:latin typeface="Aptos" panose="020B0004020202020204" pitchFamily="34" charset="0"/>
                <a:ea typeface="Aptos" panose="020B0004020202020204" pitchFamily="34" charset="0"/>
                <a:cs typeface="Times New Roman" panose="02020603050405020304" pitchFamily="18" charset="0"/>
              </a:rPr>
              <a:t>abx</a:t>
            </a:r>
            <a:r>
              <a:rPr lang="en-US" b="1" kern="100">
                <a:latin typeface="Aptos" panose="020B0004020202020204" pitchFamily="34" charset="0"/>
                <a:ea typeface="Aptos" panose="020B0004020202020204" pitchFamily="34" charset="0"/>
                <a:cs typeface="Times New Roman" panose="02020603050405020304" pitchFamily="18" charset="0"/>
              </a:rPr>
              <a:t> 2g Ancef and 500mg Azithromycin IV</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1130 C/S </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1206 Delivery, female, APGARS 8/9, light </a:t>
            </a:r>
            <a:r>
              <a:rPr lang="en-US" b="1" kern="100" err="1">
                <a:latin typeface="Aptos" panose="020B0004020202020204" pitchFamily="34" charset="0"/>
                <a:ea typeface="Aptos" panose="020B0004020202020204" pitchFamily="34" charset="0"/>
                <a:cs typeface="Times New Roman" panose="02020603050405020304" pitchFamily="18" charset="0"/>
              </a:rPr>
              <a:t>mec</a:t>
            </a:r>
            <a:r>
              <a:rPr lang="en-US" b="1" kern="100">
                <a:latin typeface="Aptos" panose="020B0004020202020204" pitchFamily="34" charset="0"/>
                <a:ea typeface="Aptos" panose="020B0004020202020204" pitchFamily="34" charset="0"/>
                <a:cs typeface="Times New Roman" panose="02020603050405020304" pitchFamily="18" charset="0"/>
              </a:rPr>
              <a:t> fluid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0">
              <a:spcBef>
                <a:spcPts val="0"/>
              </a:spcBef>
              <a:spcAft>
                <a:spcPts val="0"/>
              </a:spcAft>
              <a:buNone/>
            </a:pPr>
            <a:r>
              <a:rPr lang="en-US" b="1" kern="100">
                <a:latin typeface="Aptos" panose="020B0004020202020204" pitchFamily="34" charset="0"/>
                <a:ea typeface="Aptos" panose="020B0004020202020204" pitchFamily="34" charset="0"/>
                <a:cs typeface="Times New Roman" panose="02020603050405020304" pitchFamily="18" charset="0"/>
              </a:rPr>
              <a:t>	</a:t>
            </a:r>
            <a:r>
              <a:rPr lang="en-US" kern="100">
                <a:latin typeface="Aptos" panose="020B0004020202020204" pitchFamily="34" charset="0"/>
                <a:ea typeface="Aptos" panose="020B0004020202020204" pitchFamily="34" charset="0"/>
                <a:cs typeface="Times New Roman" panose="02020603050405020304" pitchFamily="18" charset="0"/>
              </a:rPr>
              <a:t>QBL 400mL </a:t>
            </a:r>
          </a:p>
          <a:p>
            <a:pPr marL="0" indent="0">
              <a:spcBef>
                <a:spcPts val="0"/>
              </a:spcBef>
              <a:spcAft>
                <a:spcPts val="0"/>
              </a:spcAft>
              <a:buNone/>
            </a:pPr>
            <a:r>
              <a:rPr lang="en-US" kern="100">
                <a:latin typeface="Aptos" panose="020B0004020202020204" pitchFamily="34" charset="0"/>
                <a:ea typeface="Aptos" panose="020B0004020202020204" pitchFamily="34" charset="0"/>
                <a:cs typeface="Times New Roman" panose="02020603050405020304" pitchFamily="18" charset="0"/>
              </a:rPr>
              <a:t>	Double nuchal</a:t>
            </a:r>
          </a:p>
          <a:p>
            <a:pPr marL="0" indent="0">
              <a:spcBef>
                <a:spcPts val="0"/>
              </a:spcBef>
              <a:spcAft>
                <a:spcPts val="0"/>
              </a:spcAft>
              <a:buNone/>
            </a:pPr>
            <a:r>
              <a:rPr lang="en-US" kern="100">
                <a:latin typeface="Aptos" panose="020B0004020202020204" pitchFamily="34" charset="0"/>
                <a:ea typeface="Aptos" panose="020B0004020202020204" pitchFamily="34" charset="0"/>
                <a:cs typeface="Times New Roman" panose="02020603050405020304" pitchFamily="18" charset="0"/>
              </a:rPr>
              <a:t>	3170g</a:t>
            </a:r>
          </a:p>
          <a:p>
            <a:pPr marL="0" indent="0">
              <a:spcBef>
                <a:spcPts val="0"/>
              </a:spcBef>
              <a:spcAft>
                <a:spcPts val="0"/>
              </a:spcAft>
              <a:buNone/>
            </a:pPr>
            <a:r>
              <a:rPr lang="en-US" kern="100">
                <a:latin typeface="Aptos" panose="020B0004020202020204" pitchFamily="34" charset="0"/>
                <a:ea typeface="Aptos" panose="020B0004020202020204" pitchFamily="34" charset="0"/>
                <a:cs typeface="Times New Roman" panose="02020603050405020304" pitchFamily="18" charset="0"/>
              </a:rPr>
              <a:t>	Intact placenta, 3VC</a:t>
            </a:r>
          </a:p>
          <a:p>
            <a:pPr>
              <a:spcBef>
                <a:spcPts val="0"/>
              </a:spcBef>
              <a:spcAft>
                <a:spcPts val="0"/>
              </a:spcAft>
            </a:pPr>
            <a:r>
              <a:rPr lang="en-US" kern="100">
                <a:latin typeface="Aptos" panose="020B0004020202020204" pitchFamily="34" charset="0"/>
                <a:ea typeface="Aptos" panose="020B0004020202020204" pitchFamily="34" charset="0"/>
                <a:cs typeface="Times New Roman" panose="02020603050405020304" pitchFamily="18" charset="0"/>
              </a:rPr>
              <a:t>Thin lower uterine segment, no window present. Brisk bleeding from L aspect of hysterotomy, TXA 1g IV. Moderate amount of scar tissue present. Mild adhesions from bladder to anterior uterus. Small hematoma noted at closure. Good hemostasis. Arista used for continued hemostasis. </a:t>
            </a:r>
          </a:p>
          <a:p>
            <a:endParaRPr lang="en-US"/>
          </a:p>
        </p:txBody>
      </p:sp>
      <p:pic>
        <p:nvPicPr>
          <p:cNvPr id="5" name="Content Placeholder 4" descr="A table with numbers and symbols&#10;&#10;Description automatically generated">
            <a:extLst>
              <a:ext uri="{FF2B5EF4-FFF2-40B4-BE49-F238E27FC236}">
                <a16:creationId xmlns:a16="http://schemas.microsoft.com/office/drawing/2014/main" id="{FB299412-D603-AA42-A7E8-29BAA4E5D4B7}"/>
              </a:ext>
            </a:extLst>
          </p:cNvPr>
          <p:cNvPicPr>
            <a:picLocks noGrp="1" noChangeAspect="1"/>
          </p:cNvPicPr>
          <p:nvPr>
            <p:ph sz="quarter" idx="16"/>
          </p:nvPr>
        </p:nvPicPr>
        <p:blipFill>
          <a:blip r:embed="rId2"/>
          <a:stretch>
            <a:fillRect/>
          </a:stretch>
        </p:blipFill>
        <p:spPr>
          <a:xfrm>
            <a:off x="6753897" y="892316"/>
            <a:ext cx="2236505" cy="2762741"/>
          </a:xfrm>
          <a:prstGeom prst="rect">
            <a:avLst/>
          </a:prstGeom>
        </p:spPr>
      </p:pic>
      <p:sp>
        <p:nvSpPr>
          <p:cNvPr id="6" name="TextBox 5">
            <a:extLst>
              <a:ext uri="{FF2B5EF4-FFF2-40B4-BE49-F238E27FC236}">
                <a16:creationId xmlns:a16="http://schemas.microsoft.com/office/drawing/2014/main" id="{A2B91950-807C-E3B3-128E-8A4CBF95DEEC}"/>
              </a:ext>
            </a:extLst>
          </p:cNvPr>
          <p:cNvSpPr txBox="1"/>
          <p:nvPr/>
        </p:nvSpPr>
        <p:spPr>
          <a:xfrm>
            <a:off x="9317952" y="892316"/>
            <a:ext cx="2340648" cy="2123658"/>
          </a:xfrm>
          <a:prstGeom prst="rect">
            <a:avLst/>
          </a:prstGeom>
          <a:solidFill>
            <a:schemeClr val="tx1">
              <a:lumMod val="25000"/>
              <a:lumOff val="75000"/>
            </a:schemeClr>
          </a:solidFill>
        </p:spPr>
        <p:txBody>
          <a:bodyPr wrap="square" rtlCol="0">
            <a:spAutoFit/>
          </a:bodyPr>
          <a:lstStyle/>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0720 Admission to L&amp;D</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1130 L&amp;D OR</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1306 PACU</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1442 L&amp;D OR</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1621 </a:t>
            </a:r>
            <a:r>
              <a:rPr lang="en-US" sz="1200" kern="100">
                <a:latin typeface="Aptos" panose="020B0004020202020204" pitchFamily="34" charset="0"/>
                <a:ea typeface="Aptos" panose="020B0004020202020204" pitchFamily="34" charset="0"/>
                <a:cs typeface="Times New Roman" panose="02020603050405020304" pitchFamily="18" charset="0"/>
              </a:rPr>
              <a:t>Tx to </a:t>
            </a:r>
            <a:r>
              <a:rPr lang="en-US" sz="1200" kern="100">
                <a:effectLst/>
                <a:latin typeface="Aptos" panose="020B0004020202020204" pitchFamily="34" charset="0"/>
                <a:ea typeface="Aptos" panose="020B0004020202020204" pitchFamily="34" charset="0"/>
                <a:cs typeface="Times New Roman" panose="02020603050405020304" pitchFamily="18" charset="0"/>
              </a:rPr>
              <a:t>ICU</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1905 L&amp;D OR</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12/26/24 2134 ICU</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12/27/24 1113 Main OR</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12/27/24 1331 ICU</a:t>
            </a: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12/29/24 1551 </a:t>
            </a:r>
            <a:r>
              <a:rPr lang="en-US" sz="1200" kern="100">
                <a:latin typeface="Aptos" panose="020B0004020202020204" pitchFamily="34" charset="0"/>
                <a:ea typeface="Aptos" panose="020B0004020202020204" pitchFamily="34" charset="0"/>
                <a:cs typeface="Times New Roman" panose="02020603050405020304" pitchFamily="18" charset="0"/>
              </a:rPr>
              <a:t>PP</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p>
            <a:pPr marL="0" marR="0">
              <a:spcAft>
                <a:spcPts val="0"/>
              </a:spcAft>
            </a:pPr>
            <a:r>
              <a:rPr lang="en-US" sz="1200" kern="100">
                <a:effectLst/>
                <a:latin typeface="Aptos" panose="020B0004020202020204" pitchFamily="34" charset="0"/>
                <a:ea typeface="Aptos" panose="020B0004020202020204" pitchFamily="34" charset="0"/>
                <a:cs typeface="Times New Roman" panose="02020603050405020304" pitchFamily="18" charset="0"/>
              </a:rPr>
              <a:t>1/3/25 Discharged home</a:t>
            </a:r>
          </a:p>
        </p:txBody>
      </p:sp>
      <p:pic>
        <p:nvPicPr>
          <p:cNvPr id="7" name="Picture 6" descr="A screenshot of a computer&#10;&#10;Description automatically generated">
            <a:extLst>
              <a:ext uri="{FF2B5EF4-FFF2-40B4-BE49-F238E27FC236}">
                <a16:creationId xmlns:a16="http://schemas.microsoft.com/office/drawing/2014/main" id="{5590EB6D-CF76-8A56-B347-287442C487CD}"/>
              </a:ext>
            </a:extLst>
          </p:cNvPr>
          <p:cNvPicPr>
            <a:picLocks noChangeAspect="1"/>
          </p:cNvPicPr>
          <p:nvPr/>
        </p:nvPicPr>
        <p:blipFill>
          <a:blip r:embed="rId3"/>
          <a:stretch>
            <a:fillRect/>
          </a:stretch>
        </p:blipFill>
        <p:spPr>
          <a:xfrm>
            <a:off x="6753897" y="3655057"/>
            <a:ext cx="4131945" cy="2908935"/>
          </a:xfrm>
          <a:prstGeom prst="rect">
            <a:avLst/>
          </a:prstGeom>
        </p:spPr>
      </p:pic>
    </p:spTree>
    <p:extLst>
      <p:ext uri="{BB962C8B-B14F-4D97-AF65-F5344CB8AC3E}">
        <p14:creationId xmlns:p14="http://schemas.microsoft.com/office/powerpoint/2010/main" val="2163524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CC379-7C1B-1101-ABBE-8FE52C6257B8}"/>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93B03C8B-330A-18A8-00F9-F3F2F3B8C73A}"/>
              </a:ext>
            </a:extLst>
          </p:cNvPr>
          <p:cNvSpPr>
            <a:spLocks noGrp="1"/>
          </p:cNvSpPr>
          <p:nvPr>
            <p:ph sz="quarter" idx="15"/>
          </p:nvPr>
        </p:nvSpPr>
        <p:spPr/>
        <p:txBody>
          <a:bodyPr>
            <a:normAutofit fontScale="85000" lnSpcReduction="20000"/>
          </a:bodyPr>
          <a:lstStyle/>
          <a:p>
            <a:pPr>
              <a:spcAft>
                <a:spcPts val="800"/>
              </a:spcAft>
            </a:pPr>
            <a:r>
              <a:rPr lang="en-US" sz="1600" b="1" kern="100">
                <a:latin typeface="Aptos" panose="020B0004020202020204" pitchFamily="34" charset="0"/>
                <a:ea typeface="Aptos" panose="020B0004020202020204" pitchFamily="34" charset="0"/>
                <a:cs typeface="Times New Roman" panose="02020603050405020304" pitchFamily="18" charset="0"/>
              </a:rPr>
              <a:t>1303 in PACU</a:t>
            </a:r>
            <a:endParaRPr lang="en-US" sz="1600"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600" kern="100">
                <a:latin typeface="Aptos" panose="020B0004020202020204" pitchFamily="34" charset="0"/>
                <a:ea typeface="Aptos" panose="020B0004020202020204" pitchFamily="34" charset="0"/>
                <a:cs typeface="Times New Roman" panose="02020603050405020304" pitchFamily="18" charset="0"/>
              </a:rPr>
              <a:t>Anesthesia Vitals on handoff:</a:t>
            </a:r>
          </a:p>
          <a:p>
            <a:pPr marL="458788" lvl="1">
              <a:lnSpc>
                <a:spcPct val="107000"/>
              </a:lnSpc>
              <a:spcAft>
                <a:spcPts val="800"/>
              </a:spcAft>
            </a:pPr>
            <a:endParaRPr lang="en-US" sz="1200" kern="100">
              <a:latin typeface="Aptos" panose="020B0004020202020204" pitchFamily="34" charset="0"/>
              <a:ea typeface="Aptos" panose="020B0004020202020204" pitchFamily="34" charset="0"/>
              <a:cs typeface="Times New Roman" panose="02020603050405020304" pitchFamily="18" charset="0"/>
            </a:endParaRPr>
          </a:p>
          <a:p>
            <a:pPr marL="458788" lvl="1">
              <a:lnSpc>
                <a:spcPct val="107000"/>
              </a:lnSpc>
              <a:spcAft>
                <a:spcPts val="800"/>
              </a:spcAft>
            </a:pPr>
            <a:endParaRPr lang="en-US" sz="1200" kern="100">
              <a:latin typeface="Aptos" panose="020B0004020202020204" pitchFamily="34" charset="0"/>
              <a:ea typeface="Aptos" panose="020B0004020202020204" pitchFamily="34" charset="0"/>
              <a:cs typeface="Times New Roman" panose="02020603050405020304" pitchFamily="18" charset="0"/>
            </a:endParaRPr>
          </a:p>
          <a:p>
            <a:pPr marL="458788" lvl="1">
              <a:lnSpc>
                <a:spcPct val="107000"/>
              </a:lnSpc>
              <a:spcAft>
                <a:spcPts val="800"/>
              </a:spcAft>
            </a:pPr>
            <a:endParaRPr lang="en-US" sz="1200" kern="100">
              <a:latin typeface="Aptos" panose="020B0004020202020204" pitchFamily="34" charset="0"/>
              <a:ea typeface="Aptos" panose="020B0004020202020204" pitchFamily="34" charset="0"/>
              <a:cs typeface="Times New Roman" panose="02020603050405020304" pitchFamily="18" charset="0"/>
            </a:endParaRPr>
          </a:p>
          <a:p>
            <a:pPr marL="458788" lvl="1">
              <a:lnSpc>
                <a:spcPct val="107000"/>
              </a:lnSpc>
              <a:spcAft>
                <a:spcPts val="800"/>
              </a:spcAft>
            </a:pPr>
            <a:endParaRPr lang="en-US" sz="1200"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r>
              <a:rPr lang="en-US" sz="1600" kern="100">
                <a:latin typeface="Aptos" panose="020B0004020202020204" pitchFamily="34" charset="0"/>
                <a:ea typeface="Aptos" panose="020B0004020202020204" pitchFamily="34" charset="0"/>
                <a:cs typeface="Times New Roman" panose="02020603050405020304" pitchFamily="18" charset="0"/>
              </a:rPr>
              <a:t>First set of VS documented and validated in flowsheet:</a:t>
            </a:r>
          </a:p>
          <a:p>
            <a:pPr marL="400050" lvl="1" indent="-171450">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400050" lvl="1" indent="-171450">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400050" lvl="1" indent="-171450">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400050" lvl="1" indent="-171450">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r>
              <a:rPr lang="en-US" sz="1600" kern="100">
                <a:latin typeface="Aptos" panose="020B0004020202020204" pitchFamily="34" charset="0"/>
                <a:ea typeface="Aptos" panose="020B0004020202020204" pitchFamily="34" charset="0"/>
                <a:cs typeface="Times New Roman" panose="02020603050405020304" pitchFamily="18" charset="0"/>
              </a:rPr>
              <a:t>No pain reported, patient awake and alert, small amount of lochia with moderate free flow + small few clots</a:t>
            </a:r>
          </a:p>
          <a:p>
            <a:endParaRPr lang="en-US"/>
          </a:p>
        </p:txBody>
      </p:sp>
      <p:pic>
        <p:nvPicPr>
          <p:cNvPr id="5" name="Picture 4" descr="A screenshot of a graph&#10;&#10;Description automatically generated">
            <a:extLst>
              <a:ext uri="{FF2B5EF4-FFF2-40B4-BE49-F238E27FC236}">
                <a16:creationId xmlns:a16="http://schemas.microsoft.com/office/drawing/2014/main" id="{0EFBD774-BE50-61D6-21A8-69F2F78AC721}"/>
              </a:ext>
            </a:extLst>
          </p:cNvPr>
          <p:cNvPicPr>
            <a:picLocks noChangeAspect="1"/>
          </p:cNvPicPr>
          <p:nvPr/>
        </p:nvPicPr>
        <p:blipFill>
          <a:blip r:embed="rId2"/>
          <a:stretch>
            <a:fillRect/>
          </a:stretch>
        </p:blipFill>
        <p:spPr>
          <a:xfrm>
            <a:off x="3406762" y="2083568"/>
            <a:ext cx="3346762" cy="1515913"/>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738CCEFD-C786-4EA5-5BE1-C28694E7621F}"/>
              </a:ext>
            </a:extLst>
          </p:cNvPr>
          <p:cNvPicPr>
            <a:picLocks noChangeAspect="1"/>
          </p:cNvPicPr>
          <p:nvPr/>
        </p:nvPicPr>
        <p:blipFill>
          <a:blip r:embed="rId3"/>
          <a:stretch>
            <a:fillRect/>
          </a:stretch>
        </p:blipFill>
        <p:spPr>
          <a:xfrm>
            <a:off x="5204565" y="3934573"/>
            <a:ext cx="3551977" cy="1440460"/>
          </a:xfrm>
          <a:prstGeom prst="rect">
            <a:avLst/>
          </a:prstGeom>
        </p:spPr>
      </p:pic>
    </p:spTree>
    <p:extLst>
      <p:ext uri="{BB962C8B-B14F-4D97-AF65-F5344CB8AC3E}">
        <p14:creationId xmlns:p14="http://schemas.microsoft.com/office/powerpoint/2010/main" val="22797774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2A813-3378-E4DA-7D84-5D7782C81A34}"/>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518D45CE-593C-E76B-8106-9266B80F5325}"/>
              </a:ext>
            </a:extLst>
          </p:cNvPr>
          <p:cNvSpPr>
            <a:spLocks noGrp="1"/>
          </p:cNvSpPr>
          <p:nvPr>
            <p:ph sz="quarter" idx="15"/>
          </p:nvPr>
        </p:nvSpPr>
        <p:spPr/>
        <p:txBody>
          <a:bodyPr/>
          <a:lstStyle/>
          <a:p>
            <a:endParaRPr lang="en-US"/>
          </a:p>
        </p:txBody>
      </p:sp>
      <p:sp>
        <p:nvSpPr>
          <p:cNvPr id="4" name="Content Placeholder 3">
            <a:extLst>
              <a:ext uri="{FF2B5EF4-FFF2-40B4-BE49-F238E27FC236}">
                <a16:creationId xmlns:a16="http://schemas.microsoft.com/office/drawing/2014/main" id="{E933515C-B2FC-991B-6104-38D27B591D4E}"/>
              </a:ext>
            </a:extLst>
          </p:cNvPr>
          <p:cNvSpPr>
            <a:spLocks noGrp="1"/>
          </p:cNvSpPr>
          <p:nvPr>
            <p:ph sz="quarter" idx="16"/>
          </p:nvPr>
        </p:nvSpPr>
        <p:spPr>
          <a:xfrm>
            <a:off x="6583043" y="4403282"/>
            <a:ext cx="5075556" cy="1819718"/>
          </a:xfrm>
        </p:spPr>
        <p:txBody>
          <a:bodyPr/>
          <a:lstStyle/>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1330- Called OB  provider for bleeding, no new orders</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US" kern="100">
                <a:latin typeface="Aptos" panose="020B0004020202020204" pitchFamily="34" charset="0"/>
                <a:ea typeface="Aptos" panose="020B0004020202020204" pitchFamily="34" charset="0"/>
                <a:cs typeface="Times New Roman" panose="02020603050405020304" pitchFamily="18" charset="0"/>
              </a:rPr>
              <a:t>QBL 605mL (~1000mL total from delivery + PACU)</a:t>
            </a:r>
          </a:p>
          <a:p>
            <a:endParaRPr lang="en-US"/>
          </a:p>
        </p:txBody>
      </p:sp>
      <p:pic>
        <p:nvPicPr>
          <p:cNvPr id="5" name="Picture 4" descr="A screenshot of a computer&#10;&#10;Description automatically generated">
            <a:extLst>
              <a:ext uri="{FF2B5EF4-FFF2-40B4-BE49-F238E27FC236}">
                <a16:creationId xmlns:a16="http://schemas.microsoft.com/office/drawing/2014/main" id="{B51FEE10-9E79-9945-3FF5-9807B2194A15}"/>
              </a:ext>
            </a:extLst>
          </p:cNvPr>
          <p:cNvPicPr>
            <a:picLocks noChangeAspect="1"/>
          </p:cNvPicPr>
          <p:nvPr/>
        </p:nvPicPr>
        <p:blipFill>
          <a:blip r:embed="rId2"/>
          <a:stretch>
            <a:fillRect/>
          </a:stretch>
        </p:blipFill>
        <p:spPr>
          <a:xfrm>
            <a:off x="5878679" y="1131725"/>
            <a:ext cx="5667375" cy="1503045"/>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91F87211-A610-C5FD-4928-681AEC7FF0AA}"/>
              </a:ext>
            </a:extLst>
          </p:cNvPr>
          <p:cNvPicPr>
            <a:picLocks noChangeAspect="1"/>
          </p:cNvPicPr>
          <p:nvPr/>
        </p:nvPicPr>
        <p:blipFill>
          <a:blip r:embed="rId3"/>
          <a:stretch>
            <a:fillRect/>
          </a:stretch>
        </p:blipFill>
        <p:spPr>
          <a:xfrm>
            <a:off x="5878679" y="2818957"/>
            <a:ext cx="2941320" cy="1584325"/>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B41A92D4-F1C3-D53C-C05E-43A0FAFCF010}"/>
              </a:ext>
            </a:extLst>
          </p:cNvPr>
          <p:cNvPicPr>
            <a:picLocks noChangeAspect="1"/>
          </p:cNvPicPr>
          <p:nvPr/>
        </p:nvPicPr>
        <p:blipFill>
          <a:blip r:embed="rId4"/>
          <a:stretch>
            <a:fillRect/>
          </a:stretch>
        </p:blipFill>
        <p:spPr>
          <a:xfrm>
            <a:off x="5869789" y="4997457"/>
            <a:ext cx="2950210" cy="1417955"/>
          </a:xfrm>
          <a:prstGeom prst="rect">
            <a:avLst/>
          </a:prstGeom>
        </p:spPr>
      </p:pic>
    </p:spTree>
    <p:extLst>
      <p:ext uri="{BB962C8B-B14F-4D97-AF65-F5344CB8AC3E}">
        <p14:creationId xmlns:p14="http://schemas.microsoft.com/office/powerpoint/2010/main" val="2009388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0BA18-24BD-5D90-8FB0-B0E8FC15F280}"/>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996EF188-FFDA-CC68-CF41-C5F927506A7D}"/>
              </a:ext>
            </a:extLst>
          </p:cNvPr>
          <p:cNvSpPr>
            <a:spLocks noGrp="1"/>
          </p:cNvSpPr>
          <p:nvPr>
            <p:ph sz="quarter" idx="15"/>
          </p:nvPr>
        </p:nvSpPr>
        <p:spPr/>
        <p:txBody>
          <a:bodyPr>
            <a:normAutofit fontScale="62500" lnSpcReduction="20000"/>
          </a:bodyPr>
          <a:lstStyle/>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1345- Dr. Johnson at bedside for evaluation of VS, new orders given</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2 liters NS IV</a:t>
            </a: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1343- Order for albumin 500mL</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1353- H&amp;H ordered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1418- IV Phenylephrine ordered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1421- Dr. Linder at bedside, new orders given</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1429- Ordered abdominal &amp; pelvic US, ABG, </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1434- Cancelled US</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1435- Ionized calcium, CMP, DIC, D-Dimer, Fibrinogen, aPTT, PT/INR, CBC and blood cooler ordered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endParaRPr lang="en-US"/>
          </a:p>
        </p:txBody>
      </p:sp>
      <p:sp>
        <p:nvSpPr>
          <p:cNvPr id="4" name="Content Placeholder 3">
            <a:extLst>
              <a:ext uri="{FF2B5EF4-FFF2-40B4-BE49-F238E27FC236}">
                <a16:creationId xmlns:a16="http://schemas.microsoft.com/office/drawing/2014/main" id="{E4B9B05E-F504-CCAE-D96E-6215773FDB2F}"/>
              </a:ext>
            </a:extLst>
          </p:cNvPr>
          <p:cNvSpPr>
            <a:spLocks noGrp="1"/>
          </p:cNvSpPr>
          <p:nvPr>
            <p:ph sz="quarter" idx="16"/>
          </p:nvPr>
        </p:nvSpPr>
        <p:spPr/>
        <p:txBody>
          <a:bodyPr/>
          <a:lstStyle/>
          <a:p>
            <a:endParaRPr lang="en-US"/>
          </a:p>
        </p:txBody>
      </p:sp>
      <p:pic>
        <p:nvPicPr>
          <p:cNvPr id="5" name="Picture 4" descr="A screenshot of a table&#10;&#10;Description automatically generated">
            <a:extLst>
              <a:ext uri="{FF2B5EF4-FFF2-40B4-BE49-F238E27FC236}">
                <a16:creationId xmlns:a16="http://schemas.microsoft.com/office/drawing/2014/main" id="{56A4D7B3-790F-68F4-0C7B-FAF57CA4CDD9}"/>
              </a:ext>
            </a:extLst>
          </p:cNvPr>
          <p:cNvPicPr>
            <a:picLocks noChangeAspect="1"/>
          </p:cNvPicPr>
          <p:nvPr/>
        </p:nvPicPr>
        <p:blipFill>
          <a:blip r:embed="rId2"/>
          <a:stretch>
            <a:fillRect/>
          </a:stretch>
        </p:blipFill>
        <p:spPr>
          <a:xfrm>
            <a:off x="1975555" y="2981532"/>
            <a:ext cx="4023579" cy="1226400"/>
          </a:xfrm>
          <a:prstGeom prst="rect">
            <a:avLst/>
          </a:prstGeom>
        </p:spPr>
      </p:pic>
    </p:spTree>
    <p:extLst>
      <p:ext uri="{BB962C8B-B14F-4D97-AF65-F5344CB8AC3E}">
        <p14:creationId xmlns:p14="http://schemas.microsoft.com/office/powerpoint/2010/main" val="433112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6F237-58D5-5218-18C9-D5761FF4099D}"/>
              </a:ext>
            </a:extLst>
          </p:cNvPr>
          <p:cNvSpPr>
            <a:spLocks noGrp="1"/>
          </p:cNvSpPr>
          <p:nvPr>
            <p:ph type="title"/>
          </p:nvPr>
        </p:nvSpPr>
        <p:spPr/>
        <p:txBody>
          <a:bodyPr/>
          <a:lstStyle/>
          <a:p>
            <a:r>
              <a:rPr lang="en-US"/>
              <a:t>timeline</a:t>
            </a:r>
          </a:p>
        </p:txBody>
      </p:sp>
      <p:sp>
        <p:nvSpPr>
          <p:cNvPr id="4" name="Content Placeholder 3">
            <a:extLst>
              <a:ext uri="{FF2B5EF4-FFF2-40B4-BE49-F238E27FC236}">
                <a16:creationId xmlns:a16="http://schemas.microsoft.com/office/drawing/2014/main" id="{A2D8FD6C-EEEB-C724-7708-7EC292B6E67F}"/>
              </a:ext>
            </a:extLst>
          </p:cNvPr>
          <p:cNvSpPr>
            <a:spLocks noGrp="1"/>
          </p:cNvSpPr>
          <p:nvPr>
            <p:ph sz="quarter" idx="16"/>
          </p:nvPr>
        </p:nvSpPr>
        <p:spPr>
          <a:xfrm>
            <a:off x="7276789" y="1883248"/>
            <a:ext cx="4381809" cy="4339752"/>
          </a:xfrm>
        </p:spPr>
        <p:txBody>
          <a:bodyPr>
            <a:normAutofit fontScale="85000" lnSpcReduction="20000"/>
          </a:bodyPr>
          <a:lstStyle/>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1442 Return to OR for exploratory laparotomy- general anesthesia, ART line placed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1500 Ancef 2g </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ABLA- </a:t>
            </a:r>
            <a:r>
              <a:rPr lang="en-US" kern="100" err="1">
                <a:latin typeface="Aptos" panose="020B0004020202020204" pitchFamily="34" charset="0"/>
                <a:ea typeface="Aptos" panose="020B0004020202020204" pitchFamily="34" charset="0"/>
                <a:cs typeface="Times New Roman" panose="02020603050405020304" pitchFamily="18" charset="0"/>
              </a:rPr>
              <a:t>hgb</a:t>
            </a:r>
            <a:r>
              <a:rPr lang="en-US" kern="100">
                <a:latin typeface="Aptos" panose="020B0004020202020204" pitchFamily="34" charset="0"/>
                <a:ea typeface="Aptos" panose="020B0004020202020204" pitchFamily="34" charset="0"/>
                <a:cs typeface="Times New Roman" panose="02020603050405020304" pitchFamily="18" charset="0"/>
              </a:rPr>
              <a:t> 5.7, concern of intraabdominal bleeding with hypotension</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Ligation x3 of left broad ligament hematoma (7x4cm), hysterotomy opened with minimal blood present in uterine cavity, uterine atony noted, methergine x1, intrauterine </a:t>
            </a:r>
            <a:r>
              <a:rPr lang="en-US" kern="100" err="1">
                <a:latin typeface="Aptos" panose="020B0004020202020204" pitchFamily="34" charset="0"/>
                <a:ea typeface="Aptos" panose="020B0004020202020204" pitchFamily="34" charset="0"/>
                <a:cs typeface="Times New Roman" panose="02020603050405020304" pitchFamily="18" charset="0"/>
              </a:rPr>
              <a:t>hemabate</a:t>
            </a:r>
            <a:r>
              <a:rPr lang="en-US" kern="100">
                <a:latin typeface="Aptos" panose="020B0004020202020204" pitchFamily="34" charset="0"/>
                <a:ea typeface="Aptos" panose="020B0004020202020204" pitchFamily="34" charset="0"/>
                <a:cs typeface="Times New Roman" panose="02020603050405020304" pitchFamily="18" charset="0"/>
              </a:rPr>
              <a:t> x1, rectal </a:t>
            </a:r>
            <a:r>
              <a:rPr lang="en-US" kern="100" err="1">
                <a:latin typeface="Aptos" panose="020B0004020202020204" pitchFamily="34" charset="0"/>
                <a:ea typeface="Aptos" panose="020B0004020202020204" pitchFamily="34" charset="0"/>
                <a:cs typeface="Times New Roman" panose="02020603050405020304" pitchFamily="18" charset="0"/>
              </a:rPr>
              <a:t>cytotec</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4U PRBC’s, 2U FFP given</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MFM notified for assistance</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QBL during procedure- 50mL </a:t>
            </a:r>
          </a:p>
          <a:p>
            <a:pPr marL="0" marR="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1612 </a:t>
            </a:r>
            <a:r>
              <a:rPr lang="en-US" kern="100">
                <a:latin typeface="Aptos" panose="020B0004020202020204" pitchFamily="34" charset="0"/>
                <a:ea typeface="Aptos" panose="020B0004020202020204" pitchFamily="34" charset="0"/>
                <a:cs typeface="Times New Roman" panose="02020603050405020304" pitchFamily="18" charset="0"/>
              </a:rPr>
              <a:t>Extubated to simple mask 6L</a:t>
            </a:r>
          </a:p>
          <a:p>
            <a:pPr marL="0">
              <a:lnSpc>
                <a:spcPct val="107000"/>
              </a:lnSpc>
              <a:spcAft>
                <a:spcPts val="800"/>
              </a:spcAft>
            </a:pPr>
            <a:r>
              <a:rPr lang="en-US" b="1" kern="100">
                <a:latin typeface="Aptos" panose="020B0004020202020204" pitchFamily="34" charset="0"/>
                <a:ea typeface="Aptos" panose="020B0004020202020204" pitchFamily="34" charset="0"/>
                <a:cs typeface="Times New Roman" panose="02020603050405020304" pitchFamily="18" charset="0"/>
              </a:rPr>
              <a:t>1621 Transferred to ICU on phenylephrine </a:t>
            </a:r>
            <a:r>
              <a:rPr lang="en-US" b="1" kern="100" err="1">
                <a:latin typeface="Aptos" panose="020B0004020202020204" pitchFamily="34" charset="0"/>
                <a:ea typeface="Aptos" panose="020B0004020202020204" pitchFamily="34" charset="0"/>
                <a:cs typeface="Times New Roman" panose="02020603050405020304" pitchFamily="18" charset="0"/>
              </a:rPr>
              <a:t>gtt</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marL="0" indent="-230188">
              <a:lnSpc>
                <a:spcPct val="107000"/>
              </a:lnSpc>
              <a:spcAft>
                <a:spcPts val="80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endParaRPr lang="en-US"/>
          </a:p>
        </p:txBody>
      </p:sp>
      <p:pic>
        <p:nvPicPr>
          <p:cNvPr id="5" name="Picture 4" descr="A screenshot of a medical report&#10;&#10;Description automatically generated">
            <a:extLst>
              <a:ext uri="{FF2B5EF4-FFF2-40B4-BE49-F238E27FC236}">
                <a16:creationId xmlns:a16="http://schemas.microsoft.com/office/drawing/2014/main" id="{BFD2C54C-6D90-B570-6A7F-30474952EED4}"/>
              </a:ext>
            </a:extLst>
          </p:cNvPr>
          <p:cNvPicPr>
            <a:picLocks noChangeAspect="1"/>
          </p:cNvPicPr>
          <p:nvPr/>
        </p:nvPicPr>
        <p:blipFill>
          <a:blip r:embed="rId2"/>
          <a:stretch>
            <a:fillRect/>
          </a:stretch>
        </p:blipFill>
        <p:spPr>
          <a:xfrm>
            <a:off x="126706" y="2043757"/>
            <a:ext cx="3137741" cy="4179243"/>
          </a:xfrm>
          <a:prstGeom prst="rect">
            <a:avLst/>
          </a:prstGeom>
        </p:spPr>
      </p:pic>
      <p:pic>
        <p:nvPicPr>
          <p:cNvPr id="6" name="Picture 5" descr="A screenshot of a data&#10;&#10;Description automatically generated">
            <a:extLst>
              <a:ext uri="{FF2B5EF4-FFF2-40B4-BE49-F238E27FC236}">
                <a16:creationId xmlns:a16="http://schemas.microsoft.com/office/drawing/2014/main" id="{8F9C9150-95D5-3E1F-3336-FAA45467731B}"/>
              </a:ext>
            </a:extLst>
          </p:cNvPr>
          <p:cNvPicPr>
            <a:picLocks noChangeAspect="1"/>
          </p:cNvPicPr>
          <p:nvPr/>
        </p:nvPicPr>
        <p:blipFill>
          <a:blip r:embed="rId3"/>
          <a:stretch>
            <a:fillRect/>
          </a:stretch>
        </p:blipFill>
        <p:spPr>
          <a:xfrm>
            <a:off x="3410688" y="2411366"/>
            <a:ext cx="3719861" cy="3444024"/>
          </a:xfrm>
          <a:prstGeom prst="rect">
            <a:avLst/>
          </a:prstGeom>
        </p:spPr>
      </p:pic>
    </p:spTree>
    <p:extLst>
      <p:ext uri="{BB962C8B-B14F-4D97-AF65-F5344CB8AC3E}">
        <p14:creationId xmlns:p14="http://schemas.microsoft.com/office/powerpoint/2010/main" val="4101233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9B753-212A-E62E-F211-B0A8B0FE84AC}"/>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37F79FB1-212F-29E6-029E-59DB30EE62A4}"/>
              </a:ext>
            </a:extLst>
          </p:cNvPr>
          <p:cNvSpPr>
            <a:spLocks noGrp="1"/>
          </p:cNvSpPr>
          <p:nvPr>
            <p:ph sz="quarter" idx="15"/>
          </p:nvPr>
        </p:nvSpPr>
        <p:spPr/>
        <p:txBody>
          <a:bodyPr/>
          <a:lstStyle/>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1652</a:t>
            </a:r>
            <a:r>
              <a:rPr lang="en-US" kern="100">
                <a:latin typeface="Aptos" panose="020B0004020202020204" pitchFamily="34" charset="0"/>
                <a:ea typeface="Aptos" panose="020B0004020202020204" pitchFamily="34" charset="0"/>
                <a:cs typeface="Times New Roman" panose="02020603050405020304" pitchFamily="18" charset="0"/>
              </a:rPr>
              <a:t> 1 liter NS IV bolus</a:t>
            </a:r>
          </a:p>
          <a:p>
            <a:pPr marL="0" marR="0">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1657 </a:t>
            </a:r>
            <a:r>
              <a:rPr lang="en-US" kern="100">
                <a:latin typeface="Aptos" panose="020B0004020202020204" pitchFamily="34" charset="0"/>
                <a:ea typeface="Aptos" panose="020B0004020202020204" pitchFamily="34" charset="0"/>
                <a:cs typeface="Times New Roman" panose="02020603050405020304" pitchFamily="18" charset="0"/>
              </a:rPr>
              <a:t>Calcium gluconate 1g IV</a:t>
            </a:r>
          </a:p>
          <a:p>
            <a:endParaRPr lang="en-US"/>
          </a:p>
        </p:txBody>
      </p:sp>
      <p:pic>
        <p:nvPicPr>
          <p:cNvPr id="5" name="Content Placeholder 4" descr="A screenshot of a computer&#10;&#10;Description automatically generated">
            <a:extLst>
              <a:ext uri="{FF2B5EF4-FFF2-40B4-BE49-F238E27FC236}">
                <a16:creationId xmlns:a16="http://schemas.microsoft.com/office/drawing/2014/main" id="{3268CA58-EBAA-83A4-55DA-1C801DF305D9}"/>
              </a:ext>
            </a:extLst>
          </p:cNvPr>
          <p:cNvPicPr>
            <a:picLocks noGrp="1" noChangeAspect="1"/>
          </p:cNvPicPr>
          <p:nvPr>
            <p:ph sz="quarter" idx="16"/>
          </p:nvPr>
        </p:nvPicPr>
        <p:blipFill>
          <a:blip r:embed="rId2"/>
          <a:stretch>
            <a:fillRect/>
          </a:stretch>
        </p:blipFill>
        <p:spPr>
          <a:xfrm>
            <a:off x="6506751" y="1376695"/>
            <a:ext cx="2902134" cy="1313256"/>
          </a:xfrm>
          <a:prstGeom prst="rect">
            <a:avLst/>
          </a:prstGeom>
        </p:spPr>
      </p:pic>
      <p:pic>
        <p:nvPicPr>
          <p:cNvPr id="6" name="Picture 5" descr="A screenshot of a spreadsheet&#10;&#10;Description automatically generated">
            <a:extLst>
              <a:ext uri="{FF2B5EF4-FFF2-40B4-BE49-F238E27FC236}">
                <a16:creationId xmlns:a16="http://schemas.microsoft.com/office/drawing/2014/main" id="{DB0A6480-7DA7-B8BE-14BC-7521BB2DD55C}"/>
              </a:ext>
            </a:extLst>
          </p:cNvPr>
          <p:cNvPicPr>
            <a:picLocks noChangeAspect="1"/>
          </p:cNvPicPr>
          <p:nvPr/>
        </p:nvPicPr>
        <p:blipFill>
          <a:blip r:embed="rId3"/>
          <a:stretch>
            <a:fillRect/>
          </a:stretch>
        </p:blipFill>
        <p:spPr>
          <a:xfrm>
            <a:off x="6506751" y="2857137"/>
            <a:ext cx="5020310" cy="1734185"/>
          </a:xfrm>
          <a:prstGeom prst="rect">
            <a:avLst/>
          </a:prstGeom>
        </p:spPr>
      </p:pic>
      <p:pic>
        <p:nvPicPr>
          <p:cNvPr id="7" name="Picture 6" descr="A screenshot of a medical report&#10;&#10;Description automatically generated">
            <a:extLst>
              <a:ext uri="{FF2B5EF4-FFF2-40B4-BE49-F238E27FC236}">
                <a16:creationId xmlns:a16="http://schemas.microsoft.com/office/drawing/2014/main" id="{19A2B30C-5802-7AB4-E821-47C9DF6D11E3}"/>
              </a:ext>
            </a:extLst>
          </p:cNvPr>
          <p:cNvPicPr>
            <a:picLocks noChangeAspect="1"/>
          </p:cNvPicPr>
          <p:nvPr/>
        </p:nvPicPr>
        <p:blipFill>
          <a:blip r:embed="rId4"/>
          <a:stretch>
            <a:fillRect/>
          </a:stretch>
        </p:blipFill>
        <p:spPr>
          <a:xfrm>
            <a:off x="6506751" y="4758508"/>
            <a:ext cx="2139315" cy="1589405"/>
          </a:xfrm>
          <a:prstGeom prst="rect">
            <a:avLst/>
          </a:prstGeom>
        </p:spPr>
      </p:pic>
    </p:spTree>
    <p:extLst>
      <p:ext uri="{BB962C8B-B14F-4D97-AF65-F5344CB8AC3E}">
        <p14:creationId xmlns:p14="http://schemas.microsoft.com/office/powerpoint/2010/main" val="2394322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55BC3-5D6D-BD2E-1F64-A435520A5446}"/>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0B3719D4-35A0-4175-86D2-020601888A5C}"/>
              </a:ext>
            </a:extLst>
          </p:cNvPr>
          <p:cNvSpPr>
            <a:spLocks noGrp="1"/>
          </p:cNvSpPr>
          <p:nvPr>
            <p:ph sz="quarter" idx="15"/>
          </p:nvPr>
        </p:nvSpPr>
        <p:spPr/>
        <p:txBody>
          <a:bodyPr/>
          <a:lstStyle/>
          <a:p>
            <a:pPr>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1714 +</a:t>
            </a:r>
            <a:r>
              <a:rPr lang="en-US" kern="100">
                <a:latin typeface="Aptos" panose="020B0004020202020204" pitchFamily="34" charset="0"/>
                <a:ea typeface="Aptos" panose="020B0004020202020204" pitchFamily="34" charset="0"/>
                <a:cs typeface="Times New Roman" panose="02020603050405020304" pitchFamily="18" charset="0"/>
              </a:rPr>
              <a:t>QBL 415mL</a:t>
            </a: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1747 </a:t>
            </a:r>
            <a:r>
              <a:rPr lang="en-US" kern="100" err="1">
                <a:latin typeface="Aptos" panose="020B0004020202020204" pitchFamily="34" charset="0"/>
                <a:ea typeface="Aptos" panose="020B0004020202020204" pitchFamily="34" charset="0"/>
                <a:cs typeface="Times New Roman" panose="02020603050405020304" pitchFamily="18" charset="0"/>
              </a:rPr>
              <a:t>Bolused</a:t>
            </a:r>
            <a:r>
              <a:rPr lang="en-US" kern="100">
                <a:latin typeface="Aptos" panose="020B0004020202020204" pitchFamily="34" charset="0"/>
                <a:ea typeface="Aptos" panose="020B0004020202020204" pitchFamily="34" charset="0"/>
                <a:cs typeface="Times New Roman" panose="02020603050405020304" pitchFamily="18" charset="0"/>
              </a:rPr>
              <a:t> 1 PRBC</a:t>
            </a: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endParaRPr lang="en-US" kern="100">
              <a:latin typeface="Aptos" panose="020B0004020202020204" pitchFamily="34" charset="0"/>
              <a:ea typeface="Aptos" panose="020B0004020202020204" pitchFamily="34" charset="0"/>
              <a:cs typeface="Times New Roman" panose="02020603050405020304" pitchFamily="18" charset="0"/>
            </a:endParaRPr>
          </a:p>
          <a:p>
            <a:pPr>
              <a:spcBef>
                <a:spcPts val="0"/>
              </a:spcBef>
              <a:spcAft>
                <a:spcPts val="0"/>
              </a:spcAft>
            </a:pPr>
            <a:r>
              <a:rPr lang="en-US" b="1" kern="100">
                <a:latin typeface="Aptos" panose="020B0004020202020204" pitchFamily="34" charset="0"/>
                <a:ea typeface="Aptos" panose="020B0004020202020204" pitchFamily="34" charset="0"/>
                <a:cs typeface="Times New Roman" panose="02020603050405020304" pitchFamily="18" charset="0"/>
              </a:rPr>
              <a:t>1758</a:t>
            </a:r>
            <a:r>
              <a:rPr lang="en-US" kern="100">
                <a:latin typeface="Aptos" panose="020B0004020202020204" pitchFamily="34" charset="0"/>
                <a:ea typeface="Aptos" panose="020B0004020202020204" pitchFamily="34" charset="0"/>
                <a:cs typeface="Times New Roman" panose="02020603050405020304" pitchFamily="18" charset="0"/>
              </a:rPr>
              <a:t> </a:t>
            </a:r>
            <a:r>
              <a:rPr lang="en-US" kern="100" err="1">
                <a:latin typeface="Aptos" panose="020B0004020202020204" pitchFamily="34" charset="0"/>
                <a:ea typeface="Aptos" panose="020B0004020202020204" pitchFamily="34" charset="0"/>
                <a:cs typeface="Times New Roman" panose="02020603050405020304" pitchFamily="18" charset="0"/>
              </a:rPr>
              <a:t>Bolused</a:t>
            </a:r>
            <a:r>
              <a:rPr lang="en-US" kern="100">
                <a:latin typeface="Aptos" panose="020B0004020202020204" pitchFamily="34" charset="0"/>
                <a:ea typeface="Aptos" panose="020B0004020202020204" pitchFamily="34" charset="0"/>
                <a:cs typeface="Times New Roman" panose="02020603050405020304" pitchFamily="18" charset="0"/>
              </a:rPr>
              <a:t> 1 PRBC</a:t>
            </a:r>
          </a:p>
          <a:p>
            <a:endParaRPr lang="en-US"/>
          </a:p>
        </p:txBody>
      </p:sp>
      <p:sp>
        <p:nvSpPr>
          <p:cNvPr id="4" name="Content Placeholder 3">
            <a:extLst>
              <a:ext uri="{FF2B5EF4-FFF2-40B4-BE49-F238E27FC236}">
                <a16:creationId xmlns:a16="http://schemas.microsoft.com/office/drawing/2014/main" id="{BB20C35E-9332-28BA-6516-FB8F5A57D4EF}"/>
              </a:ext>
            </a:extLst>
          </p:cNvPr>
          <p:cNvSpPr>
            <a:spLocks noGrp="1"/>
          </p:cNvSpPr>
          <p:nvPr>
            <p:ph sz="quarter" idx="16"/>
          </p:nvPr>
        </p:nvSpPr>
        <p:spPr/>
        <p:txBody>
          <a:bodyPr/>
          <a:lstStyle/>
          <a:p>
            <a:endParaRPr lang="en-US"/>
          </a:p>
        </p:txBody>
      </p:sp>
      <p:pic>
        <p:nvPicPr>
          <p:cNvPr id="5" name="Picture 4" descr="A screenshot of a data sheet&#10;&#10;Description automatically generated">
            <a:extLst>
              <a:ext uri="{FF2B5EF4-FFF2-40B4-BE49-F238E27FC236}">
                <a16:creationId xmlns:a16="http://schemas.microsoft.com/office/drawing/2014/main" id="{59260831-D5C0-6E25-59BD-3992F7CC2C56}"/>
              </a:ext>
            </a:extLst>
          </p:cNvPr>
          <p:cNvPicPr>
            <a:picLocks noChangeAspect="1"/>
          </p:cNvPicPr>
          <p:nvPr/>
        </p:nvPicPr>
        <p:blipFill>
          <a:blip r:embed="rId2"/>
          <a:stretch>
            <a:fillRect/>
          </a:stretch>
        </p:blipFill>
        <p:spPr>
          <a:xfrm>
            <a:off x="4858324" y="1149954"/>
            <a:ext cx="3812540" cy="1569085"/>
          </a:xfrm>
          <a:prstGeom prst="rect">
            <a:avLst/>
          </a:prstGeom>
        </p:spPr>
      </p:pic>
      <p:pic>
        <p:nvPicPr>
          <p:cNvPr id="6" name="Picture 5" descr="A close-up of a calendar&#10;&#10;Description automatically generated">
            <a:extLst>
              <a:ext uri="{FF2B5EF4-FFF2-40B4-BE49-F238E27FC236}">
                <a16:creationId xmlns:a16="http://schemas.microsoft.com/office/drawing/2014/main" id="{08B2D0DE-E2AE-B7BF-C1FE-19F0390758D2}"/>
              </a:ext>
            </a:extLst>
          </p:cNvPr>
          <p:cNvPicPr>
            <a:picLocks noChangeAspect="1"/>
          </p:cNvPicPr>
          <p:nvPr/>
        </p:nvPicPr>
        <p:blipFill>
          <a:blip r:embed="rId3"/>
          <a:stretch>
            <a:fillRect/>
          </a:stretch>
        </p:blipFill>
        <p:spPr>
          <a:xfrm>
            <a:off x="4858324" y="2855258"/>
            <a:ext cx="6858000" cy="2252345"/>
          </a:xfrm>
          <a:prstGeom prst="rect">
            <a:avLst/>
          </a:prstGeom>
        </p:spPr>
      </p:pic>
      <p:pic>
        <p:nvPicPr>
          <p:cNvPr id="7" name="Picture 6">
            <a:extLst>
              <a:ext uri="{FF2B5EF4-FFF2-40B4-BE49-F238E27FC236}">
                <a16:creationId xmlns:a16="http://schemas.microsoft.com/office/drawing/2014/main" id="{F19B4519-BAEA-23D4-BAC7-E8437B318374}"/>
              </a:ext>
            </a:extLst>
          </p:cNvPr>
          <p:cNvPicPr>
            <a:picLocks noChangeAspect="1"/>
          </p:cNvPicPr>
          <p:nvPr/>
        </p:nvPicPr>
        <p:blipFill>
          <a:blip r:embed="rId4"/>
          <a:stretch>
            <a:fillRect/>
          </a:stretch>
        </p:blipFill>
        <p:spPr>
          <a:xfrm>
            <a:off x="4858324" y="5512967"/>
            <a:ext cx="2400300" cy="457200"/>
          </a:xfrm>
          <a:prstGeom prst="rect">
            <a:avLst/>
          </a:prstGeom>
        </p:spPr>
      </p:pic>
    </p:spTree>
    <p:extLst>
      <p:ext uri="{BB962C8B-B14F-4D97-AF65-F5344CB8AC3E}">
        <p14:creationId xmlns:p14="http://schemas.microsoft.com/office/powerpoint/2010/main" val="2813526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27A23-7B0E-4EE9-3957-6EA7C52B8A3F}"/>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C35BA67F-0F64-9467-CDB1-B7A89BD1555B}"/>
              </a:ext>
            </a:extLst>
          </p:cNvPr>
          <p:cNvSpPr>
            <a:spLocks noGrp="1"/>
          </p:cNvSpPr>
          <p:nvPr>
            <p:ph sz="quarter" idx="15"/>
          </p:nvPr>
        </p:nvSpPr>
        <p:spPr/>
        <p:txBody>
          <a:bodyPr numCol="3">
            <a:normAutofit/>
          </a:bodyPr>
          <a:lstStyle/>
          <a:p>
            <a:pPr marL="0" indent="0">
              <a:spcBef>
                <a:spcPts val="0"/>
              </a:spcBef>
              <a:spcAft>
                <a:spcPts val="0"/>
              </a:spcAft>
              <a:buNone/>
            </a:pPr>
            <a:r>
              <a:rPr lang="en-US" sz="1100" b="1" kern="100">
                <a:latin typeface="Aptos" panose="020B0004020202020204" pitchFamily="34" charset="0"/>
                <a:ea typeface="Aptos" panose="020B0004020202020204" pitchFamily="34" charset="0"/>
                <a:cs typeface="Times New Roman" panose="02020603050405020304" pitchFamily="18" charset="0"/>
              </a:rPr>
              <a:t>1905</a:t>
            </a:r>
            <a:r>
              <a:rPr lang="en-US" sz="1100" kern="100">
                <a:latin typeface="Aptos" panose="020B0004020202020204" pitchFamily="34" charset="0"/>
                <a:ea typeface="Aptos" panose="020B0004020202020204" pitchFamily="34" charset="0"/>
                <a:cs typeface="Times New Roman" panose="02020603050405020304" pitchFamily="18" charset="0"/>
              </a:rPr>
              <a:t> Return to L&amp;D OR #2 to find source of bleeding, called Vascular for assistance </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Ancef 2g IV</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Calcium gluconate 1g IV</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Lasix 20mg IV</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1200mL blood not clotting in abdomen</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Uterus boggy, new hematoma on right side</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2U PRBC’s</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1U FFP</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1 </a:t>
            </a:r>
            <a:r>
              <a:rPr lang="en-US" sz="1100" kern="100" err="1">
                <a:latin typeface="Aptos" panose="020B0004020202020204" pitchFamily="34" charset="0"/>
                <a:ea typeface="Aptos" panose="020B0004020202020204" pitchFamily="34" charset="0"/>
                <a:cs typeface="Times New Roman" panose="02020603050405020304" pitchFamily="18" charset="0"/>
              </a:rPr>
              <a:t>Cryo</a:t>
            </a:r>
            <a:endParaRPr lang="en-US" sz="1100" kern="100">
              <a:latin typeface="Aptos" panose="020B0004020202020204" pitchFamily="34" charset="0"/>
              <a:ea typeface="Aptos" panose="020B0004020202020204" pitchFamily="34" charset="0"/>
              <a:cs typeface="Times New Roman" panose="02020603050405020304" pitchFamily="18" charset="0"/>
            </a:endParaRP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1 Platelets</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Sodium bicarb</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Quick clot used- will remove next day</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Hysterectomy performed to control bleeding</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Quad lumen Central line placed by anesthesia in PSCU</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Desmopressin (DDAVP) started</a:t>
            </a:r>
          </a:p>
          <a:p>
            <a:pPr marL="0" marR="0">
              <a:spcAft>
                <a:spcPts val="800"/>
              </a:spcAft>
            </a:pPr>
            <a:r>
              <a:rPr lang="en-US" sz="1100" kern="100">
                <a:latin typeface="Aptos" panose="020B0004020202020204" pitchFamily="34" charset="0"/>
                <a:ea typeface="Aptos" panose="020B0004020202020204" pitchFamily="34" charset="0"/>
                <a:cs typeface="Times New Roman" panose="02020603050405020304" pitchFamily="18" charset="0"/>
              </a:rPr>
              <a:t>TXA x2 in OR</a:t>
            </a:r>
          </a:p>
          <a:p>
            <a:pPr marL="0" indent="0">
              <a:spcBef>
                <a:spcPts val="0"/>
              </a:spcBef>
              <a:spcAft>
                <a:spcPts val="0"/>
              </a:spcAft>
              <a:buNone/>
            </a:pPr>
            <a:endParaRPr lang="en-US" sz="1100" kern="100">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descr="A screenshot of a computer&#10;&#10;Description automatically generated">
            <a:extLst>
              <a:ext uri="{FF2B5EF4-FFF2-40B4-BE49-F238E27FC236}">
                <a16:creationId xmlns:a16="http://schemas.microsoft.com/office/drawing/2014/main" id="{65F285CA-5DFA-703C-63FD-0334D0AFA092}"/>
              </a:ext>
            </a:extLst>
          </p:cNvPr>
          <p:cNvPicPr>
            <a:picLocks noChangeAspect="1"/>
          </p:cNvPicPr>
          <p:nvPr/>
        </p:nvPicPr>
        <p:blipFill>
          <a:blip r:embed="rId2"/>
          <a:stretch>
            <a:fillRect/>
          </a:stretch>
        </p:blipFill>
        <p:spPr>
          <a:xfrm>
            <a:off x="5687986" y="117891"/>
            <a:ext cx="2084416" cy="3625756"/>
          </a:xfrm>
          <a:prstGeom prst="rect">
            <a:avLst/>
          </a:prstGeom>
        </p:spPr>
      </p:pic>
      <p:pic>
        <p:nvPicPr>
          <p:cNvPr id="6" name="Picture 5" descr="A screenshot of a medical report&#10;&#10;Description automatically generated">
            <a:extLst>
              <a:ext uri="{FF2B5EF4-FFF2-40B4-BE49-F238E27FC236}">
                <a16:creationId xmlns:a16="http://schemas.microsoft.com/office/drawing/2014/main" id="{777ED37B-E7CA-404F-CD27-7CCDB8707391}"/>
              </a:ext>
            </a:extLst>
          </p:cNvPr>
          <p:cNvPicPr>
            <a:picLocks noChangeAspect="1"/>
          </p:cNvPicPr>
          <p:nvPr/>
        </p:nvPicPr>
        <p:blipFill>
          <a:blip r:embed="rId3"/>
          <a:stretch>
            <a:fillRect/>
          </a:stretch>
        </p:blipFill>
        <p:spPr>
          <a:xfrm>
            <a:off x="5687987" y="3743647"/>
            <a:ext cx="2069500" cy="2582725"/>
          </a:xfrm>
          <a:prstGeom prst="rect">
            <a:avLst/>
          </a:prstGeom>
        </p:spPr>
      </p:pic>
      <p:pic>
        <p:nvPicPr>
          <p:cNvPr id="7" name="Content Placeholder 6" descr="A white paper with black text&#10;&#10;Description automatically generated">
            <a:extLst>
              <a:ext uri="{FF2B5EF4-FFF2-40B4-BE49-F238E27FC236}">
                <a16:creationId xmlns:a16="http://schemas.microsoft.com/office/drawing/2014/main" id="{546834FD-E376-C501-9546-29A4B1911874}"/>
              </a:ext>
            </a:extLst>
          </p:cNvPr>
          <p:cNvPicPr>
            <a:picLocks noGrp="1" noChangeAspect="1"/>
          </p:cNvPicPr>
          <p:nvPr>
            <p:ph sz="quarter" idx="16"/>
          </p:nvPr>
        </p:nvPicPr>
        <p:blipFill>
          <a:blip r:embed="rId4"/>
          <a:stretch>
            <a:fillRect/>
          </a:stretch>
        </p:blipFill>
        <p:spPr>
          <a:xfrm>
            <a:off x="7851751" y="2173752"/>
            <a:ext cx="4114783" cy="1391765"/>
          </a:xfrm>
          <a:prstGeom prst="rect">
            <a:avLst/>
          </a:prstGeom>
        </p:spPr>
      </p:pic>
    </p:spTree>
    <p:extLst>
      <p:ext uri="{BB962C8B-B14F-4D97-AF65-F5344CB8AC3E}">
        <p14:creationId xmlns:p14="http://schemas.microsoft.com/office/powerpoint/2010/main" val="10859489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A241F-48C9-8E08-F18B-52F66E53C2A4}"/>
              </a:ext>
            </a:extLst>
          </p:cNvPr>
          <p:cNvSpPr>
            <a:spLocks noGrp="1"/>
          </p:cNvSpPr>
          <p:nvPr>
            <p:ph type="title"/>
          </p:nvPr>
        </p:nvSpPr>
        <p:spPr/>
        <p:txBody>
          <a:bodyPr/>
          <a:lstStyle/>
          <a:p>
            <a:r>
              <a:rPr lang="en-US"/>
              <a:t>timeline</a:t>
            </a:r>
          </a:p>
        </p:txBody>
      </p:sp>
      <p:sp>
        <p:nvSpPr>
          <p:cNvPr id="3" name="Content Placeholder 2">
            <a:extLst>
              <a:ext uri="{FF2B5EF4-FFF2-40B4-BE49-F238E27FC236}">
                <a16:creationId xmlns:a16="http://schemas.microsoft.com/office/drawing/2014/main" id="{20492D25-A6F1-F748-A3E8-4DE02F6EF243}"/>
              </a:ext>
            </a:extLst>
          </p:cNvPr>
          <p:cNvSpPr>
            <a:spLocks noGrp="1"/>
          </p:cNvSpPr>
          <p:nvPr>
            <p:ph sz="quarter" idx="15"/>
          </p:nvPr>
        </p:nvSpPr>
        <p:spPr/>
        <p:txBody>
          <a:bodyPr/>
          <a:lstStyle/>
          <a:p>
            <a:endParaRPr lang="en-US"/>
          </a:p>
        </p:txBody>
      </p:sp>
      <p:sp>
        <p:nvSpPr>
          <p:cNvPr id="4" name="Content Placeholder 3">
            <a:extLst>
              <a:ext uri="{FF2B5EF4-FFF2-40B4-BE49-F238E27FC236}">
                <a16:creationId xmlns:a16="http://schemas.microsoft.com/office/drawing/2014/main" id="{F6EAFBFB-8946-3990-34B3-8A36EAC35A8A}"/>
              </a:ext>
            </a:extLst>
          </p:cNvPr>
          <p:cNvSpPr>
            <a:spLocks noGrp="1"/>
          </p:cNvSpPr>
          <p:nvPr>
            <p:ph sz="quarter" idx="16"/>
          </p:nvPr>
        </p:nvSpPr>
        <p:spPr/>
        <p:txBody>
          <a:bodyPr/>
          <a:lstStyle/>
          <a:p>
            <a:pPr marL="0" marR="0" indent="0">
              <a:lnSpc>
                <a:spcPct val="107000"/>
              </a:lnSpc>
              <a:spcAft>
                <a:spcPts val="800"/>
              </a:spcAft>
              <a:buNone/>
            </a:pPr>
            <a:r>
              <a:rPr lang="en-US" b="1" kern="100">
                <a:latin typeface="Aptos" panose="020B0004020202020204" pitchFamily="34" charset="0"/>
                <a:ea typeface="Aptos" panose="020B0004020202020204" pitchFamily="34" charset="0"/>
                <a:cs typeface="Times New Roman" panose="02020603050405020304" pitchFamily="18" charset="0"/>
              </a:rPr>
              <a:t>2134 Returned to ICU</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Fentanyl </a:t>
            </a:r>
            <a:r>
              <a:rPr lang="en-US" kern="100" err="1">
                <a:latin typeface="Aptos" panose="020B0004020202020204" pitchFamily="34" charset="0"/>
                <a:ea typeface="Aptos" panose="020B0004020202020204" pitchFamily="34" charset="0"/>
                <a:cs typeface="Times New Roman" panose="02020603050405020304" pitchFamily="18" charset="0"/>
              </a:rPr>
              <a:t>gtt</a:t>
            </a:r>
            <a:r>
              <a:rPr lang="en-US" kern="100">
                <a:latin typeface="Aptos" panose="020B0004020202020204" pitchFamily="34" charset="0"/>
                <a:ea typeface="Aptos" panose="020B0004020202020204" pitchFamily="34" charset="0"/>
                <a:cs typeface="Times New Roman" panose="02020603050405020304" pitchFamily="18" charset="0"/>
              </a:rPr>
              <a:t> started</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Insulin </a:t>
            </a:r>
            <a:r>
              <a:rPr lang="en-US" kern="100" err="1">
                <a:latin typeface="Aptos" panose="020B0004020202020204" pitchFamily="34" charset="0"/>
                <a:ea typeface="Aptos" panose="020B0004020202020204" pitchFamily="34" charset="0"/>
                <a:cs typeface="Times New Roman" panose="02020603050405020304" pitchFamily="18" charset="0"/>
              </a:rPr>
              <a:t>gtt</a:t>
            </a:r>
            <a:r>
              <a:rPr lang="en-US" kern="100">
                <a:latin typeface="Aptos" panose="020B0004020202020204" pitchFamily="34" charset="0"/>
                <a:ea typeface="Aptos" panose="020B0004020202020204" pitchFamily="34" charset="0"/>
                <a:cs typeface="Times New Roman" panose="02020603050405020304" pitchFamily="18" charset="0"/>
              </a:rPr>
              <a:t> started</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Propofol </a:t>
            </a:r>
            <a:r>
              <a:rPr lang="en-US" kern="100" err="1">
                <a:latin typeface="Aptos" panose="020B0004020202020204" pitchFamily="34" charset="0"/>
                <a:ea typeface="Aptos" panose="020B0004020202020204" pitchFamily="34" charset="0"/>
                <a:cs typeface="Times New Roman" panose="02020603050405020304" pitchFamily="18" charset="0"/>
              </a:rPr>
              <a:t>gtt</a:t>
            </a:r>
            <a:r>
              <a:rPr lang="en-US" kern="100">
                <a:latin typeface="Aptos" panose="020B0004020202020204" pitchFamily="34" charset="0"/>
                <a:ea typeface="Aptos" panose="020B0004020202020204" pitchFamily="34" charset="0"/>
                <a:cs typeface="Times New Roman" panose="02020603050405020304" pitchFamily="18" charset="0"/>
              </a:rPr>
              <a:t> started</a:t>
            </a:r>
          </a:p>
          <a:p>
            <a:pPr marL="0" marR="0">
              <a:lnSpc>
                <a:spcPct val="107000"/>
              </a:lnSpc>
              <a:spcAft>
                <a:spcPts val="800"/>
              </a:spcAft>
            </a:pPr>
            <a:r>
              <a:rPr lang="en-US" kern="100">
                <a:latin typeface="Aptos" panose="020B0004020202020204" pitchFamily="34" charset="0"/>
                <a:ea typeface="Aptos" panose="020B0004020202020204" pitchFamily="34" charset="0"/>
                <a:cs typeface="Times New Roman" panose="02020603050405020304" pitchFamily="18" charset="0"/>
              </a:rPr>
              <a:t>Sodium Bicarb infusion started</a:t>
            </a:r>
          </a:p>
          <a:p>
            <a:pPr marL="0" marR="0">
              <a:lnSpc>
                <a:spcPct val="107000"/>
              </a:lnSpc>
              <a:spcAft>
                <a:spcPts val="800"/>
              </a:spcAft>
            </a:pPr>
            <a:r>
              <a:rPr lang="en-US" kern="100" err="1">
                <a:latin typeface="Aptos" panose="020B0004020202020204" pitchFamily="34" charset="0"/>
                <a:ea typeface="Aptos" panose="020B0004020202020204" pitchFamily="34" charset="0"/>
                <a:cs typeface="Times New Roman" panose="02020603050405020304" pitchFamily="18" charset="0"/>
              </a:rPr>
              <a:t>DC’d</a:t>
            </a:r>
            <a:r>
              <a:rPr lang="en-US" kern="100">
                <a:latin typeface="Aptos" panose="020B0004020202020204" pitchFamily="34" charset="0"/>
                <a:ea typeface="Aptos" panose="020B0004020202020204" pitchFamily="34" charset="0"/>
                <a:cs typeface="Times New Roman" panose="02020603050405020304" pitchFamily="18" charset="0"/>
              </a:rPr>
              <a:t> </a:t>
            </a:r>
            <a:r>
              <a:rPr lang="en-US" kern="100" err="1">
                <a:latin typeface="Aptos" panose="020B0004020202020204" pitchFamily="34" charset="0"/>
                <a:ea typeface="Aptos" panose="020B0004020202020204" pitchFamily="34" charset="0"/>
                <a:cs typeface="Times New Roman" panose="02020603050405020304" pitchFamily="18" charset="0"/>
              </a:rPr>
              <a:t>Levophed</a:t>
            </a:r>
            <a:endParaRPr lang="en-US" kern="100">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kern="100" err="1">
                <a:latin typeface="Aptos" panose="020B0004020202020204" pitchFamily="34" charset="0"/>
                <a:ea typeface="Aptos" panose="020B0004020202020204" pitchFamily="34" charset="0"/>
                <a:cs typeface="Times New Roman" panose="02020603050405020304" pitchFamily="18" charset="0"/>
              </a:rPr>
              <a:t>DC’d</a:t>
            </a:r>
            <a:r>
              <a:rPr lang="en-US" kern="100">
                <a:latin typeface="Aptos" panose="020B0004020202020204" pitchFamily="34" charset="0"/>
                <a:ea typeface="Aptos" panose="020B0004020202020204" pitchFamily="34" charset="0"/>
                <a:cs typeface="Times New Roman" panose="02020603050405020304" pitchFamily="18" charset="0"/>
              </a:rPr>
              <a:t> PP Pitocin</a:t>
            </a:r>
          </a:p>
          <a:p>
            <a:pPr marL="0" marR="0">
              <a:lnSpc>
                <a:spcPct val="107000"/>
              </a:lnSpc>
              <a:spcAft>
                <a:spcPts val="800"/>
              </a:spcAft>
            </a:pPr>
            <a:r>
              <a:rPr lang="en-US" kern="100" err="1">
                <a:latin typeface="Aptos" panose="020B0004020202020204" pitchFamily="34" charset="0"/>
                <a:ea typeface="Aptos" panose="020B0004020202020204" pitchFamily="34" charset="0"/>
                <a:cs typeface="Times New Roman" panose="02020603050405020304" pitchFamily="18" charset="0"/>
              </a:rPr>
              <a:t>DC’d</a:t>
            </a:r>
            <a:r>
              <a:rPr lang="en-US" kern="100">
                <a:latin typeface="Aptos" panose="020B0004020202020204" pitchFamily="34" charset="0"/>
                <a:ea typeface="Aptos" panose="020B0004020202020204" pitchFamily="34" charset="0"/>
                <a:cs typeface="Times New Roman" panose="02020603050405020304" pitchFamily="18" charset="0"/>
              </a:rPr>
              <a:t> Neo-Synephrine</a:t>
            </a:r>
          </a:p>
          <a:p>
            <a:endParaRPr lang="en-US"/>
          </a:p>
        </p:txBody>
      </p:sp>
      <p:pic>
        <p:nvPicPr>
          <p:cNvPr id="5" name="Picture 4" descr="A screenshot of a calendar&#10;&#10;Description automatically generated">
            <a:extLst>
              <a:ext uri="{FF2B5EF4-FFF2-40B4-BE49-F238E27FC236}">
                <a16:creationId xmlns:a16="http://schemas.microsoft.com/office/drawing/2014/main" id="{EC993FF8-A505-ED39-FB1C-1EF7C85F50AA}"/>
              </a:ext>
            </a:extLst>
          </p:cNvPr>
          <p:cNvPicPr>
            <a:picLocks noChangeAspect="1"/>
          </p:cNvPicPr>
          <p:nvPr/>
        </p:nvPicPr>
        <p:blipFill>
          <a:blip r:embed="rId2"/>
          <a:stretch>
            <a:fillRect/>
          </a:stretch>
        </p:blipFill>
        <p:spPr>
          <a:xfrm>
            <a:off x="533399" y="1583881"/>
            <a:ext cx="4927600" cy="2195520"/>
          </a:xfrm>
          <a:prstGeom prst="rect">
            <a:avLst/>
          </a:prstGeom>
        </p:spPr>
      </p:pic>
      <p:pic>
        <p:nvPicPr>
          <p:cNvPr id="6" name="Picture 5" descr="A screenshot of a calendar&#10;&#10;Description automatically generated">
            <a:extLst>
              <a:ext uri="{FF2B5EF4-FFF2-40B4-BE49-F238E27FC236}">
                <a16:creationId xmlns:a16="http://schemas.microsoft.com/office/drawing/2014/main" id="{F99CDA49-495C-29D9-1F87-B1E1EFE8F9E1}"/>
              </a:ext>
            </a:extLst>
          </p:cNvPr>
          <p:cNvPicPr>
            <a:picLocks noChangeAspect="1"/>
          </p:cNvPicPr>
          <p:nvPr/>
        </p:nvPicPr>
        <p:blipFill>
          <a:blip r:embed="rId3"/>
          <a:stretch>
            <a:fillRect/>
          </a:stretch>
        </p:blipFill>
        <p:spPr>
          <a:xfrm>
            <a:off x="533398" y="4184571"/>
            <a:ext cx="4927601" cy="2179095"/>
          </a:xfrm>
          <a:prstGeom prst="rect">
            <a:avLst/>
          </a:prstGeom>
        </p:spPr>
      </p:pic>
    </p:spTree>
    <p:extLst>
      <p:ext uri="{BB962C8B-B14F-4D97-AF65-F5344CB8AC3E}">
        <p14:creationId xmlns:p14="http://schemas.microsoft.com/office/powerpoint/2010/main" val="1480838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A36AA-06DB-9F81-CEDD-8A53851606B2}"/>
              </a:ext>
            </a:extLst>
          </p:cNvPr>
          <p:cNvSpPr>
            <a:spLocks noGrp="1"/>
          </p:cNvSpPr>
          <p:nvPr>
            <p:ph type="title"/>
          </p:nvPr>
        </p:nvSpPr>
        <p:spPr/>
        <p:txBody>
          <a:bodyPr/>
          <a:lstStyle/>
          <a:p>
            <a:r>
              <a:rPr lang="en-US"/>
              <a:t>Clinician feedback [as applicable]</a:t>
            </a:r>
          </a:p>
        </p:txBody>
      </p:sp>
      <p:graphicFrame>
        <p:nvGraphicFramePr>
          <p:cNvPr id="6" name="Table 5">
            <a:extLst>
              <a:ext uri="{FF2B5EF4-FFF2-40B4-BE49-F238E27FC236}">
                <a16:creationId xmlns:a16="http://schemas.microsoft.com/office/drawing/2014/main" id="{F71F2C8C-08D3-9067-75E4-C84E8CB8EE0B}"/>
              </a:ext>
            </a:extLst>
          </p:cNvPr>
          <p:cNvGraphicFramePr>
            <a:graphicFrameLocks noGrp="1"/>
          </p:cNvGraphicFramePr>
          <p:nvPr>
            <p:extLst>
              <p:ext uri="{D42A27DB-BD31-4B8C-83A1-F6EECF244321}">
                <p14:modId xmlns:p14="http://schemas.microsoft.com/office/powerpoint/2010/main" val="1139460964"/>
              </p:ext>
            </p:extLst>
          </p:nvPr>
        </p:nvGraphicFramePr>
        <p:xfrm>
          <a:off x="455631" y="1743714"/>
          <a:ext cx="11192396" cy="4706338"/>
        </p:xfrm>
        <a:graphic>
          <a:graphicData uri="http://schemas.openxmlformats.org/drawingml/2006/table">
            <a:tbl>
              <a:tblPr firstRow="1" bandRow="1">
                <a:tableStyleId>{21E4AEA4-8DFA-4A89-87EB-49C32662AFE0}</a:tableStyleId>
              </a:tblPr>
              <a:tblGrid>
                <a:gridCol w="2798099">
                  <a:extLst>
                    <a:ext uri="{9D8B030D-6E8A-4147-A177-3AD203B41FA5}">
                      <a16:colId xmlns:a16="http://schemas.microsoft.com/office/drawing/2014/main" val="129537390"/>
                    </a:ext>
                  </a:extLst>
                </a:gridCol>
                <a:gridCol w="2798099">
                  <a:extLst>
                    <a:ext uri="{9D8B030D-6E8A-4147-A177-3AD203B41FA5}">
                      <a16:colId xmlns:a16="http://schemas.microsoft.com/office/drawing/2014/main" val="3580625576"/>
                    </a:ext>
                  </a:extLst>
                </a:gridCol>
                <a:gridCol w="2798099">
                  <a:extLst>
                    <a:ext uri="{9D8B030D-6E8A-4147-A177-3AD203B41FA5}">
                      <a16:colId xmlns:a16="http://schemas.microsoft.com/office/drawing/2014/main" val="1901920488"/>
                    </a:ext>
                  </a:extLst>
                </a:gridCol>
                <a:gridCol w="2798099">
                  <a:extLst>
                    <a:ext uri="{9D8B030D-6E8A-4147-A177-3AD203B41FA5}">
                      <a16:colId xmlns:a16="http://schemas.microsoft.com/office/drawing/2014/main" val="1334605537"/>
                    </a:ext>
                  </a:extLst>
                </a:gridCol>
              </a:tblGrid>
              <a:tr h="529463">
                <a:tc>
                  <a:txBody>
                    <a:bodyPr/>
                    <a:lstStyle/>
                    <a:p>
                      <a:pPr algn="ctr"/>
                      <a:r>
                        <a:rPr lang="en-US"/>
                        <a:t>Nursing</a:t>
                      </a:r>
                    </a:p>
                  </a:txBody>
                  <a:tcPr/>
                </a:tc>
                <a:tc>
                  <a:txBody>
                    <a:bodyPr/>
                    <a:lstStyle/>
                    <a:p>
                      <a:pPr algn="ctr"/>
                      <a:r>
                        <a:rPr lang="en-US"/>
                        <a:t>Obstetric Provider</a:t>
                      </a:r>
                    </a:p>
                  </a:txBody>
                  <a:tcPr/>
                </a:tc>
                <a:tc>
                  <a:txBody>
                    <a:bodyPr/>
                    <a:lstStyle/>
                    <a:p>
                      <a:pPr algn="ctr"/>
                      <a:r>
                        <a:rPr lang="en-US"/>
                        <a:t>MFM</a:t>
                      </a:r>
                    </a:p>
                  </a:txBody>
                  <a:tcPr/>
                </a:tc>
                <a:tc>
                  <a:txBody>
                    <a:bodyPr/>
                    <a:lstStyle/>
                    <a:p>
                      <a:pPr algn="ctr"/>
                      <a:r>
                        <a:rPr lang="en-US"/>
                        <a:t>Anesthesia</a:t>
                      </a:r>
                    </a:p>
                  </a:txBody>
                  <a:tcPr/>
                </a:tc>
                <a:extLst>
                  <a:ext uri="{0D108BD9-81ED-4DB2-BD59-A6C34878D82A}">
                    <a16:rowId xmlns:a16="http://schemas.microsoft.com/office/drawing/2014/main" val="1603504856"/>
                  </a:ext>
                </a:extLst>
              </a:tr>
              <a:tr h="4176875">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4130037374"/>
                  </a:ext>
                </a:extLst>
              </a:tr>
            </a:tbl>
          </a:graphicData>
        </a:graphic>
      </p:graphicFrame>
    </p:spTree>
    <p:extLst>
      <p:ext uri="{BB962C8B-B14F-4D97-AF65-F5344CB8AC3E}">
        <p14:creationId xmlns:p14="http://schemas.microsoft.com/office/powerpoint/2010/main" val="3099553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B88D8-FC73-55B5-6CFC-FAF327F9FD6F}"/>
              </a:ext>
            </a:extLst>
          </p:cNvPr>
          <p:cNvSpPr>
            <a:spLocks noGrp="1"/>
          </p:cNvSpPr>
          <p:nvPr>
            <p:ph type="title"/>
          </p:nvPr>
        </p:nvSpPr>
        <p:spPr>
          <a:xfrm>
            <a:off x="533398" y="1016955"/>
            <a:ext cx="3486153" cy="2721451"/>
          </a:xfrm>
        </p:spPr>
        <p:txBody>
          <a:bodyPr anchor="t">
            <a:normAutofit/>
          </a:bodyPr>
          <a:lstStyle/>
          <a:p>
            <a:r>
              <a:rPr lang="en-US" sz="3300"/>
              <a:t>General questions to discuss with team, depending on case</a:t>
            </a:r>
          </a:p>
        </p:txBody>
      </p:sp>
      <p:sp>
        <p:nvSpPr>
          <p:cNvPr id="20" name="Content Placeholder 5">
            <a:extLst>
              <a:ext uri="{FF2B5EF4-FFF2-40B4-BE49-F238E27FC236}">
                <a16:creationId xmlns:a16="http://schemas.microsoft.com/office/drawing/2014/main" id="{910B9324-CF7D-379E-8646-925368A9A81B}"/>
              </a:ext>
            </a:extLst>
          </p:cNvPr>
          <p:cNvSpPr>
            <a:spLocks noGrp="1"/>
          </p:cNvSpPr>
          <p:nvPr>
            <p:ph sz="quarter" idx="13"/>
          </p:nvPr>
        </p:nvSpPr>
        <p:spPr>
          <a:xfrm>
            <a:off x="4487684" y="1289098"/>
            <a:ext cx="7391386" cy="4901821"/>
          </a:xfrm>
        </p:spPr>
        <p:txBody>
          <a:bodyPr vert="horz" lIns="91440" tIns="45720" rIns="91440" bIns="45720" rtlCol="0" anchor="t">
            <a:noAutofit/>
          </a:bodyPr>
          <a:lstStyle/>
          <a:p>
            <a:pPr lvl="0">
              <a:lnSpc>
                <a:spcPct val="120000"/>
              </a:lnSpc>
              <a:spcBef>
                <a:spcPts val="0"/>
              </a:spcBef>
            </a:pPr>
            <a:r>
              <a:rPr lang="en-US">
                <a:cs typeface="Arial"/>
              </a:rPr>
              <a:t>Did the patient have to become as sick as they did?</a:t>
            </a:r>
          </a:p>
          <a:p>
            <a:pPr lvl="0">
              <a:lnSpc>
                <a:spcPct val="120000"/>
              </a:lnSpc>
              <a:spcBef>
                <a:spcPts val="0"/>
              </a:spcBef>
            </a:pPr>
            <a:r>
              <a:rPr lang="en-US">
                <a:cs typeface="Arial"/>
              </a:rPr>
              <a:t>Was sufficient assistance requested (e.g. additional doctors, nurses, or others)?</a:t>
            </a:r>
          </a:p>
          <a:p>
            <a:pPr lvl="0">
              <a:lnSpc>
                <a:spcPct val="120000"/>
              </a:lnSpc>
              <a:spcBef>
                <a:spcPts val="0"/>
              </a:spcBef>
            </a:pPr>
            <a:r>
              <a:rPr lang="en-US">
                <a:cs typeface="Arial"/>
              </a:rPr>
              <a:t>Was sufficient assistance received (e.g. additional doctors, nurses, or others)?</a:t>
            </a:r>
          </a:p>
          <a:p>
            <a:pPr lvl="0">
              <a:lnSpc>
                <a:spcPct val="120000"/>
              </a:lnSpc>
              <a:spcBef>
                <a:spcPts val="0"/>
              </a:spcBef>
            </a:pPr>
            <a:r>
              <a:rPr lang="en-US">
                <a:cs typeface="Arial"/>
              </a:rPr>
              <a:t>Were there missed opportunities for delays in care?</a:t>
            </a:r>
          </a:p>
          <a:p>
            <a:pPr lvl="0">
              <a:lnSpc>
                <a:spcPct val="120000"/>
              </a:lnSpc>
              <a:spcBef>
                <a:spcPts val="0"/>
              </a:spcBef>
            </a:pPr>
            <a:r>
              <a:rPr lang="en-US">
                <a:cs typeface="Arial"/>
              </a:rPr>
              <a:t>Were appropriate consultations (i.e. MFM, IPA, etc.) made?</a:t>
            </a:r>
          </a:p>
          <a:p>
            <a:pPr lvl="0">
              <a:lnSpc>
                <a:spcPct val="120000"/>
              </a:lnSpc>
              <a:spcBef>
                <a:spcPts val="0"/>
              </a:spcBef>
            </a:pPr>
            <a:r>
              <a:rPr lang="en-US">
                <a:cs typeface="Arial"/>
              </a:rPr>
              <a:t>Were there communication issues?</a:t>
            </a:r>
          </a:p>
          <a:p>
            <a:pPr lvl="0">
              <a:lnSpc>
                <a:spcPct val="120000"/>
              </a:lnSpc>
              <a:spcBef>
                <a:spcPts val="0"/>
              </a:spcBef>
            </a:pPr>
            <a:r>
              <a:rPr lang="en-US">
                <a:cs typeface="Arial"/>
              </a:rPr>
              <a:t>Was care escalated for treatment in a timely manner, as applicable (BRRT team called, etc.)? </a:t>
            </a:r>
          </a:p>
          <a:p>
            <a:pPr lvl="0">
              <a:lnSpc>
                <a:spcPct val="120000"/>
              </a:lnSpc>
              <a:spcBef>
                <a:spcPts val="0"/>
              </a:spcBef>
            </a:pPr>
            <a:r>
              <a:rPr lang="en-US">
                <a:cs typeface="Arial"/>
              </a:rPr>
              <a:t>Were there any opportunities for improvement or a job well done that should be reinforced?</a:t>
            </a:r>
          </a:p>
          <a:p>
            <a:pPr lvl="0">
              <a:lnSpc>
                <a:spcPct val="120000"/>
              </a:lnSpc>
              <a:spcBef>
                <a:spcPts val="0"/>
              </a:spcBef>
            </a:pPr>
            <a:r>
              <a:rPr lang="en-US">
                <a:cs typeface="Arial"/>
              </a:rPr>
              <a:t>Were there any barriers identified that need addressed?</a:t>
            </a:r>
          </a:p>
          <a:p>
            <a:pPr lvl="0">
              <a:lnSpc>
                <a:spcPct val="120000"/>
              </a:lnSpc>
              <a:spcBef>
                <a:spcPts val="0"/>
              </a:spcBef>
            </a:pPr>
            <a:r>
              <a:rPr lang="en-US">
                <a:cs typeface="Arial"/>
              </a:rPr>
              <a:t>Was documentation in the patient’s chart non-stigmatizing and respectful?</a:t>
            </a:r>
          </a:p>
          <a:p>
            <a:pPr lvl="0">
              <a:lnSpc>
                <a:spcPct val="120000"/>
              </a:lnSpc>
              <a:spcBef>
                <a:spcPts val="0"/>
              </a:spcBef>
            </a:pPr>
            <a:r>
              <a:rPr lang="en-US">
                <a:cs typeface="Arial"/>
              </a:rPr>
              <a:t>Was there documentation of screening for social and structural determinants of health needs?</a:t>
            </a:r>
          </a:p>
          <a:p>
            <a:pPr lvl="0">
              <a:lnSpc>
                <a:spcPct val="120000"/>
              </a:lnSpc>
              <a:spcBef>
                <a:spcPts val="0"/>
              </a:spcBef>
            </a:pPr>
            <a:r>
              <a:rPr lang="en-US">
                <a:cs typeface="Arial"/>
              </a:rPr>
              <a:t>Was there documentation of timely referral to identified needed resources and social support?</a:t>
            </a:r>
          </a:p>
          <a:p>
            <a:pPr lvl="0">
              <a:lnSpc>
                <a:spcPct val="120000"/>
              </a:lnSpc>
              <a:spcBef>
                <a:spcPts val="0"/>
              </a:spcBef>
            </a:pPr>
            <a:r>
              <a:rPr lang="en-US">
                <a:cs typeface="Arial"/>
              </a:rPr>
              <a:t>Was there documentation of a referral to social work and/or other support services after the event?</a:t>
            </a:r>
          </a:p>
          <a:p>
            <a:pPr>
              <a:lnSpc>
                <a:spcPct val="120000"/>
              </a:lnSpc>
              <a:spcBef>
                <a:spcPts val="0"/>
              </a:spcBef>
            </a:pPr>
            <a:endParaRPr lang="en-US" b="1"/>
          </a:p>
        </p:txBody>
      </p:sp>
    </p:spTree>
    <p:extLst>
      <p:ext uri="{BB962C8B-B14F-4D97-AF65-F5344CB8AC3E}">
        <p14:creationId xmlns:p14="http://schemas.microsoft.com/office/powerpoint/2010/main" val="38841361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502EA-6613-B504-0642-EDAF6F928B79}"/>
              </a:ext>
            </a:extLst>
          </p:cNvPr>
          <p:cNvSpPr>
            <a:spLocks noGrp="1"/>
          </p:cNvSpPr>
          <p:nvPr>
            <p:ph type="title"/>
          </p:nvPr>
        </p:nvSpPr>
        <p:spPr>
          <a:xfrm>
            <a:off x="533399" y="1016955"/>
            <a:ext cx="4061750" cy="4083580"/>
          </a:xfrm>
        </p:spPr>
        <p:txBody>
          <a:bodyPr anchor="t">
            <a:normAutofit/>
          </a:bodyPr>
          <a:lstStyle/>
          <a:p>
            <a:r>
              <a:rPr lang="en-US" sz="3300"/>
              <a:t>condition-specific questions: </a:t>
            </a:r>
            <a:br>
              <a:rPr lang="en-US" sz="3300"/>
            </a:br>
            <a:br>
              <a:rPr lang="en-US" sz="3300"/>
            </a:br>
            <a:r>
              <a:rPr lang="en-US" sz="3300" b="1"/>
              <a:t>Obstetric Hemorrhage</a:t>
            </a:r>
          </a:p>
        </p:txBody>
      </p:sp>
      <p:sp>
        <p:nvSpPr>
          <p:cNvPr id="5" name="Content Placeholder 4">
            <a:extLst>
              <a:ext uri="{FF2B5EF4-FFF2-40B4-BE49-F238E27FC236}">
                <a16:creationId xmlns:a16="http://schemas.microsoft.com/office/drawing/2014/main" id="{1F55F3DA-2E41-F442-A404-3E6AF577F76B}"/>
              </a:ext>
            </a:extLst>
          </p:cNvPr>
          <p:cNvSpPr>
            <a:spLocks noGrp="1"/>
          </p:cNvSpPr>
          <p:nvPr>
            <p:ph sz="quarter" idx="13"/>
          </p:nvPr>
        </p:nvSpPr>
        <p:spPr>
          <a:xfrm>
            <a:off x="4962526" y="1016955"/>
            <a:ext cx="6696073" cy="5025030"/>
          </a:xfrm>
        </p:spPr>
        <p:txBody>
          <a:bodyPr>
            <a:noAutofit/>
          </a:bodyPr>
          <a:lstStyle/>
          <a:p>
            <a:pPr lvl="0">
              <a:lnSpc>
                <a:spcPct val="120000"/>
              </a:lnSpc>
              <a:spcBef>
                <a:spcPts val="0"/>
              </a:spcBef>
            </a:pPr>
            <a:r>
              <a:rPr lang="en-US" b="1"/>
              <a:t>Were the following available in an appropriate and timely manner:</a:t>
            </a:r>
          </a:p>
          <a:p>
            <a:pPr lvl="1">
              <a:lnSpc>
                <a:spcPct val="120000"/>
              </a:lnSpc>
              <a:spcBef>
                <a:spcPts val="0"/>
              </a:spcBef>
            </a:pPr>
            <a:r>
              <a:rPr lang="en-US"/>
              <a:t>Supplies and equipment</a:t>
            </a:r>
          </a:p>
          <a:p>
            <a:pPr lvl="1">
              <a:lnSpc>
                <a:spcPct val="120000"/>
              </a:lnSpc>
              <a:spcBef>
                <a:spcPts val="0"/>
              </a:spcBef>
            </a:pPr>
            <a:r>
              <a:rPr lang="en-US"/>
              <a:t>Medications</a:t>
            </a:r>
          </a:p>
          <a:p>
            <a:pPr lvl="1">
              <a:lnSpc>
                <a:spcPct val="120000"/>
              </a:lnSpc>
              <a:spcBef>
                <a:spcPts val="0"/>
              </a:spcBef>
            </a:pPr>
            <a:r>
              <a:rPr lang="en-US"/>
              <a:t>Personnel and staffing</a:t>
            </a:r>
          </a:p>
          <a:p>
            <a:pPr lvl="1">
              <a:lnSpc>
                <a:spcPct val="120000"/>
              </a:lnSpc>
              <a:spcBef>
                <a:spcPts val="0"/>
              </a:spcBef>
            </a:pPr>
            <a:r>
              <a:rPr lang="en-US"/>
              <a:t>Level of care</a:t>
            </a:r>
          </a:p>
          <a:p>
            <a:pPr marL="228600" lvl="1" indent="0">
              <a:lnSpc>
                <a:spcPct val="120000"/>
              </a:lnSpc>
              <a:spcBef>
                <a:spcPts val="0"/>
              </a:spcBef>
              <a:buNone/>
            </a:pPr>
            <a:endParaRPr lang="en-US"/>
          </a:p>
          <a:p>
            <a:pPr lvl="0">
              <a:lnSpc>
                <a:spcPct val="120000"/>
              </a:lnSpc>
              <a:spcBef>
                <a:spcPts val="0"/>
              </a:spcBef>
            </a:pPr>
            <a:r>
              <a:rPr lang="en-US" b="1"/>
              <a:t>Were the following recognized in an appropriate and timely manner:</a:t>
            </a:r>
          </a:p>
          <a:p>
            <a:pPr lvl="1">
              <a:lnSpc>
                <a:spcPct val="120000"/>
              </a:lnSpc>
              <a:spcBef>
                <a:spcPts val="0"/>
              </a:spcBef>
            </a:pPr>
            <a:r>
              <a:rPr lang="en-US"/>
              <a:t>Risk factors for hemorrhage in advance of the event, if present</a:t>
            </a:r>
          </a:p>
          <a:p>
            <a:pPr lvl="1">
              <a:lnSpc>
                <a:spcPct val="120000"/>
              </a:lnSpc>
              <a:spcBef>
                <a:spcPts val="0"/>
              </a:spcBef>
            </a:pPr>
            <a:r>
              <a:rPr lang="en-US"/>
              <a:t>Recognition of the obstetric hemorrhage event</a:t>
            </a:r>
          </a:p>
          <a:p>
            <a:pPr lvl="1">
              <a:lnSpc>
                <a:spcPct val="120000"/>
              </a:lnSpc>
              <a:spcBef>
                <a:spcPts val="0"/>
              </a:spcBef>
            </a:pPr>
            <a:r>
              <a:rPr lang="en-US"/>
              <a:t>Recognition of presenting signs of hypovolemia</a:t>
            </a:r>
          </a:p>
          <a:p>
            <a:pPr marL="228600" lvl="1" indent="0">
              <a:lnSpc>
                <a:spcPct val="120000"/>
              </a:lnSpc>
              <a:spcBef>
                <a:spcPts val="0"/>
              </a:spcBef>
              <a:buNone/>
            </a:pPr>
            <a:endParaRPr lang="en-US"/>
          </a:p>
          <a:p>
            <a:pPr lvl="0">
              <a:lnSpc>
                <a:spcPct val="120000"/>
              </a:lnSpc>
              <a:spcBef>
                <a:spcPts val="0"/>
              </a:spcBef>
            </a:pPr>
            <a:r>
              <a:rPr lang="en-US" b="1"/>
              <a:t>Did the following occur in an appropriate and timely manner:</a:t>
            </a:r>
          </a:p>
          <a:p>
            <a:pPr lvl="1">
              <a:lnSpc>
                <a:spcPct val="120000"/>
              </a:lnSpc>
              <a:spcBef>
                <a:spcPts val="0"/>
              </a:spcBef>
            </a:pPr>
            <a:r>
              <a:rPr lang="en-US"/>
              <a:t>Appropriate preparations for an obstetric hemorrhage based on the patient’s level of risk</a:t>
            </a:r>
          </a:p>
          <a:p>
            <a:pPr lvl="1">
              <a:lnSpc>
                <a:spcPct val="120000"/>
              </a:lnSpc>
              <a:spcBef>
                <a:spcPts val="0"/>
              </a:spcBef>
            </a:pPr>
            <a:r>
              <a:rPr lang="en-US"/>
              <a:t>Laboratory studies, in an ongoing manner throughout care</a:t>
            </a:r>
          </a:p>
          <a:p>
            <a:pPr lvl="1">
              <a:lnSpc>
                <a:spcPct val="120000"/>
              </a:lnSpc>
              <a:spcBef>
                <a:spcPts val="0"/>
              </a:spcBef>
            </a:pPr>
            <a:r>
              <a:rPr lang="en-US"/>
              <a:t>Administration of fluid replacement, blood, and blood products</a:t>
            </a:r>
          </a:p>
          <a:p>
            <a:pPr lvl="1">
              <a:lnSpc>
                <a:spcPct val="120000"/>
              </a:lnSpc>
              <a:spcBef>
                <a:spcPts val="0"/>
              </a:spcBef>
            </a:pPr>
            <a:r>
              <a:rPr lang="en-US"/>
              <a:t>Management of the obstetric hemorrhage based on etiology and the facility stage-based protocol</a:t>
            </a:r>
          </a:p>
        </p:txBody>
      </p:sp>
    </p:spTree>
    <p:extLst>
      <p:ext uri="{BB962C8B-B14F-4D97-AF65-F5344CB8AC3E}">
        <p14:creationId xmlns:p14="http://schemas.microsoft.com/office/powerpoint/2010/main" val="2512416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4CD9F-AC9A-93D2-E00F-D82F7F85BA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6C6CE7-0D6C-1180-3104-F4E0511DF16B}"/>
              </a:ext>
            </a:extLst>
          </p:cNvPr>
          <p:cNvSpPr>
            <a:spLocks noGrp="1"/>
          </p:cNvSpPr>
          <p:nvPr>
            <p:ph type="title"/>
          </p:nvPr>
        </p:nvSpPr>
        <p:spPr>
          <a:xfrm>
            <a:off x="533399" y="1016955"/>
            <a:ext cx="3760809" cy="4083580"/>
          </a:xfrm>
        </p:spPr>
        <p:txBody>
          <a:bodyPr anchor="t">
            <a:normAutofit/>
          </a:bodyPr>
          <a:lstStyle/>
          <a:p>
            <a:r>
              <a:rPr lang="en-US" sz="3300"/>
              <a:t>condition-specific questions:</a:t>
            </a:r>
            <a:br>
              <a:rPr lang="en-US" sz="3300"/>
            </a:br>
            <a:br>
              <a:rPr lang="en-US" sz="3300"/>
            </a:br>
            <a:r>
              <a:rPr lang="en-US" sz="3300" b="1"/>
              <a:t>Hypertensive Disorders of Pregnancy</a:t>
            </a:r>
          </a:p>
        </p:txBody>
      </p:sp>
      <p:sp>
        <p:nvSpPr>
          <p:cNvPr id="5" name="Content Placeholder 4">
            <a:extLst>
              <a:ext uri="{FF2B5EF4-FFF2-40B4-BE49-F238E27FC236}">
                <a16:creationId xmlns:a16="http://schemas.microsoft.com/office/drawing/2014/main" id="{7716F278-BE60-44D7-7D3C-50DAB56DC0A6}"/>
              </a:ext>
            </a:extLst>
          </p:cNvPr>
          <p:cNvSpPr>
            <a:spLocks noGrp="1"/>
          </p:cNvSpPr>
          <p:nvPr>
            <p:ph sz="quarter" idx="13"/>
          </p:nvPr>
        </p:nvSpPr>
        <p:spPr>
          <a:xfrm>
            <a:off x="4962526" y="1016955"/>
            <a:ext cx="6696073" cy="5460045"/>
          </a:xfrm>
        </p:spPr>
        <p:txBody>
          <a:bodyPr>
            <a:noAutofit/>
          </a:bodyPr>
          <a:lstStyle/>
          <a:p>
            <a:pPr lvl="0">
              <a:lnSpc>
                <a:spcPct val="120000"/>
              </a:lnSpc>
              <a:spcBef>
                <a:spcPts val="0"/>
              </a:spcBef>
            </a:pPr>
            <a:r>
              <a:rPr lang="en-US" sz="1300" b="1"/>
              <a:t>Were the following available in an appropriate and timely manner:</a:t>
            </a:r>
          </a:p>
          <a:p>
            <a:pPr lvl="1">
              <a:lnSpc>
                <a:spcPct val="120000"/>
              </a:lnSpc>
              <a:spcBef>
                <a:spcPts val="0"/>
              </a:spcBef>
            </a:pPr>
            <a:r>
              <a:rPr lang="en-US" sz="1300"/>
              <a:t>Supplies and equipment</a:t>
            </a:r>
          </a:p>
          <a:p>
            <a:pPr lvl="1">
              <a:lnSpc>
                <a:spcPct val="120000"/>
              </a:lnSpc>
              <a:spcBef>
                <a:spcPts val="0"/>
              </a:spcBef>
            </a:pPr>
            <a:r>
              <a:rPr lang="en-US" sz="1300"/>
              <a:t>Medications</a:t>
            </a:r>
          </a:p>
          <a:p>
            <a:pPr lvl="1">
              <a:lnSpc>
                <a:spcPct val="120000"/>
              </a:lnSpc>
              <a:spcBef>
                <a:spcPts val="0"/>
              </a:spcBef>
            </a:pPr>
            <a:r>
              <a:rPr lang="en-US" sz="1300"/>
              <a:t>Personnel and staffing</a:t>
            </a:r>
          </a:p>
          <a:p>
            <a:pPr lvl="1">
              <a:lnSpc>
                <a:spcPct val="120000"/>
              </a:lnSpc>
              <a:spcBef>
                <a:spcPts val="0"/>
              </a:spcBef>
            </a:pPr>
            <a:r>
              <a:rPr lang="en-US" sz="1300"/>
              <a:t>Level of care</a:t>
            </a:r>
          </a:p>
          <a:p>
            <a:pPr lvl="0">
              <a:lnSpc>
                <a:spcPct val="120000"/>
              </a:lnSpc>
              <a:spcBef>
                <a:spcPts val="0"/>
              </a:spcBef>
            </a:pPr>
            <a:r>
              <a:rPr lang="en-US" sz="1300" b="1"/>
              <a:t>Were the following recognized in an appropriate and timely manner:</a:t>
            </a:r>
          </a:p>
          <a:p>
            <a:pPr lvl="1">
              <a:lnSpc>
                <a:spcPct val="120000"/>
              </a:lnSpc>
              <a:spcBef>
                <a:spcPts val="0"/>
              </a:spcBef>
            </a:pPr>
            <a:r>
              <a:rPr lang="en-US" sz="1300"/>
              <a:t>Current or recent pregnancy within the past 12 months to contextualize the hypertensive emergency</a:t>
            </a:r>
          </a:p>
          <a:p>
            <a:pPr lvl="1">
              <a:lnSpc>
                <a:spcPct val="120000"/>
              </a:lnSpc>
              <a:spcBef>
                <a:spcPts val="0"/>
              </a:spcBef>
            </a:pPr>
            <a:r>
              <a:rPr lang="en-US" sz="1300"/>
              <a:t>The hypertensive emergency </a:t>
            </a:r>
          </a:p>
          <a:p>
            <a:pPr lvl="0">
              <a:lnSpc>
                <a:spcPct val="120000"/>
              </a:lnSpc>
              <a:spcBef>
                <a:spcPts val="0"/>
              </a:spcBef>
            </a:pPr>
            <a:r>
              <a:rPr lang="en-US" sz="1300" b="1"/>
              <a:t>Did the following occur in an appropriate and timely manner, if applicable or needed:</a:t>
            </a:r>
          </a:p>
          <a:p>
            <a:pPr lvl="1">
              <a:lnSpc>
                <a:spcPct val="120000"/>
              </a:lnSpc>
              <a:spcBef>
                <a:spcPts val="0"/>
              </a:spcBef>
            </a:pPr>
            <a:r>
              <a:rPr lang="en-US" sz="1300"/>
              <a:t>Treatment of persistent severe hypertension (systolic or diastolic blood pressure greater than or equal to 160/110 persisting for 15 minutes or greater) within 60 minutes of the first severe range blood pressure reading</a:t>
            </a:r>
          </a:p>
          <a:p>
            <a:pPr lvl="1">
              <a:lnSpc>
                <a:spcPct val="120000"/>
              </a:lnSpc>
              <a:spcBef>
                <a:spcPts val="0"/>
              </a:spcBef>
            </a:pPr>
            <a:r>
              <a:rPr lang="en-US" sz="1300"/>
              <a:t>Administration of magnesium sulfate</a:t>
            </a:r>
          </a:p>
          <a:p>
            <a:pPr lvl="1">
              <a:lnSpc>
                <a:spcPct val="120000"/>
              </a:lnSpc>
              <a:spcBef>
                <a:spcPts val="0"/>
              </a:spcBef>
            </a:pPr>
            <a:r>
              <a:rPr lang="en-US" sz="1300"/>
              <a:t>Delivery at an appropriate gestational age in relation to the patient’s hypertensive disease</a:t>
            </a:r>
          </a:p>
          <a:p>
            <a:pPr lvl="1">
              <a:lnSpc>
                <a:spcPct val="120000"/>
              </a:lnSpc>
              <a:spcBef>
                <a:spcPts val="0"/>
              </a:spcBef>
            </a:pPr>
            <a:r>
              <a:rPr lang="en-US" sz="1300"/>
              <a:t>Monitoring for and management of any complications related to the patient’s hypertensive disease or treatment</a:t>
            </a:r>
          </a:p>
          <a:p>
            <a:pPr lvl="0">
              <a:lnSpc>
                <a:spcPct val="120000"/>
              </a:lnSpc>
              <a:spcBef>
                <a:spcPts val="0"/>
              </a:spcBef>
            </a:pPr>
            <a:r>
              <a:rPr lang="en-US" sz="1300" b="1"/>
              <a:t>If this was a postpartum hypertension readmission, did the patient receive appropriate delivery discharge medications and follow up based on their diagnosis and documented blood pressure prior to initial discharge</a:t>
            </a:r>
          </a:p>
        </p:txBody>
      </p:sp>
    </p:spTree>
    <p:extLst>
      <p:ext uri="{BB962C8B-B14F-4D97-AF65-F5344CB8AC3E}">
        <p14:creationId xmlns:p14="http://schemas.microsoft.com/office/powerpoint/2010/main" val="2034656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D44C2-AD7D-EC86-85B7-F4700FBC2C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B52F8F-E7E7-F973-0447-E95C9BFE5882}"/>
              </a:ext>
            </a:extLst>
          </p:cNvPr>
          <p:cNvSpPr>
            <a:spLocks noGrp="1"/>
          </p:cNvSpPr>
          <p:nvPr>
            <p:ph type="title"/>
          </p:nvPr>
        </p:nvSpPr>
        <p:spPr>
          <a:xfrm>
            <a:off x="533399" y="1016955"/>
            <a:ext cx="4536312" cy="4083580"/>
          </a:xfrm>
        </p:spPr>
        <p:txBody>
          <a:bodyPr anchor="t">
            <a:normAutofit/>
          </a:bodyPr>
          <a:lstStyle/>
          <a:p>
            <a:r>
              <a:rPr lang="en-US" sz="3300"/>
              <a:t>condition-specific questions:</a:t>
            </a:r>
            <a:br>
              <a:rPr lang="en-US" sz="3300"/>
            </a:br>
            <a:br>
              <a:rPr lang="en-US" sz="3300"/>
            </a:br>
            <a:r>
              <a:rPr lang="en-US" sz="3300" b="1"/>
              <a:t>cardiac and cardiopulmonary conditions</a:t>
            </a:r>
          </a:p>
        </p:txBody>
      </p:sp>
      <p:sp>
        <p:nvSpPr>
          <p:cNvPr id="5" name="Content Placeholder 4">
            <a:extLst>
              <a:ext uri="{FF2B5EF4-FFF2-40B4-BE49-F238E27FC236}">
                <a16:creationId xmlns:a16="http://schemas.microsoft.com/office/drawing/2014/main" id="{CA16580D-5279-01BA-836C-75648744FE91}"/>
              </a:ext>
            </a:extLst>
          </p:cNvPr>
          <p:cNvSpPr>
            <a:spLocks noGrp="1"/>
          </p:cNvSpPr>
          <p:nvPr>
            <p:ph sz="quarter" idx="13"/>
          </p:nvPr>
        </p:nvSpPr>
        <p:spPr>
          <a:xfrm>
            <a:off x="4962526" y="1016955"/>
            <a:ext cx="6696073" cy="4083579"/>
          </a:xfrm>
        </p:spPr>
        <p:txBody>
          <a:bodyPr>
            <a:normAutofit lnSpcReduction="10000"/>
          </a:bodyPr>
          <a:lstStyle/>
          <a:p>
            <a:pPr lvl="0">
              <a:lnSpc>
                <a:spcPct val="120000"/>
              </a:lnSpc>
              <a:spcBef>
                <a:spcPts val="0"/>
              </a:spcBef>
            </a:pPr>
            <a:r>
              <a:rPr lang="en-US" b="1"/>
              <a:t>Were the following available in an appropriate and timely manner:</a:t>
            </a:r>
          </a:p>
          <a:p>
            <a:pPr lvl="1">
              <a:lnSpc>
                <a:spcPct val="120000"/>
              </a:lnSpc>
              <a:spcBef>
                <a:spcPts val="0"/>
              </a:spcBef>
            </a:pPr>
            <a:r>
              <a:rPr lang="en-US"/>
              <a:t>Supplies and equipment</a:t>
            </a:r>
          </a:p>
          <a:p>
            <a:pPr lvl="1">
              <a:lnSpc>
                <a:spcPct val="120000"/>
              </a:lnSpc>
              <a:spcBef>
                <a:spcPts val="0"/>
              </a:spcBef>
            </a:pPr>
            <a:r>
              <a:rPr lang="en-US"/>
              <a:t>Medications</a:t>
            </a:r>
          </a:p>
          <a:p>
            <a:pPr lvl="1">
              <a:lnSpc>
                <a:spcPct val="120000"/>
              </a:lnSpc>
              <a:spcBef>
                <a:spcPts val="0"/>
              </a:spcBef>
            </a:pPr>
            <a:r>
              <a:rPr lang="en-US"/>
              <a:t>Personnel and staffing</a:t>
            </a:r>
          </a:p>
          <a:p>
            <a:pPr lvl="1">
              <a:lnSpc>
                <a:spcPct val="120000"/>
              </a:lnSpc>
              <a:spcBef>
                <a:spcPts val="0"/>
              </a:spcBef>
            </a:pPr>
            <a:r>
              <a:rPr lang="en-US"/>
              <a:t>Level of care</a:t>
            </a:r>
          </a:p>
          <a:p>
            <a:pPr lvl="0">
              <a:lnSpc>
                <a:spcPct val="120000"/>
              </a:lnSpc>
              <a:spcBef>
                <a:spcPts val="0"/>
              </a:spcBef>
            </a:pPr>
            <a:endParaRPr lang="en-US" b="1"/>
          </a:p>
          <a:p>
            <a:pPr lvl="0">
              <a:lnSpc>
                <a:spcPct val="120000"/>
              </a:lnSpc>
              <a:spcBef>
                <a:spcPts val="0"/>
              </a:spcBef>
            </a:pPr>
            <a:r>
              <a:rPr lang="en-US" b="1"/>
              <a:t>Were the following recognized in an appropriate and timely manner:</a:t>
            </a:r>
          </a:p>
          <a:p>
            <a:pPr lvl="1">
              <a:lnSpc>
                <a:spcPct val="120000"/>
              </a:lnSpc>
              <a:spcBef>
                <a:spcPts val="0"/>
              </a:spcBef>
            </a:pPr>
            <a:r>
              <a:rPr lang="en-US"/>
              <a:t>Current or recent pregnancy within the past 12 months to contextualize the cardiac condition and/or emergency</a:t>
            </a:r>
          </a:p>
          <a:p>
            <a:pPr lvl="1">
              <a:lnSpc>
                <a:spcPct val="120000"/>
              </a:lnSpc>
              <a:spcBef>
                <a:spcPts val="0"/>
              </a:spcBef>
            </a:pPr>
            <a:r>
              <a:rPr lang="en-US"/>
              <a:t>Patient cardiovascular disease risk or signs and symptoms of cardiac conditions</a:t>
            </a:r>
          </a:p>
          <a:p>
            <a:pPr lvl="1">
              <a:lnSpc>
                <a:spcPct val="120000"/>
              </a:lnSpc>
              <a:spcBef>
                <a:spcPts val="0"/>
              </a:spcBef>
            </a:pPr>
            <a:r>
              <a:rPr lang="en-US"/>
              <a:t>The cardiac condition</a:t>
            </a:r>
          </a:p>
          <a:p>
            <a:pPr lvl="1">
              <a:lnSpc>
                <a:spcPct val="120000"/>
              </a:lnSpc>
              <a:spcBef>
                <a:spcPts val="0"/>
              </a:spcBef>
            </a:pPr>
            <a:r>
              <a:rPr lang="en-US"/>
              <a:t>The cardiac emergency</a:t>
            </a:r>
          </a:p>
          <a:p>
            <a:pPr lvl="0">
              <a:lnSpc>
                <a:spcPct val="120000"/>
              </a:lnSpc>
              <a:spcBef>
                <a:spcPts val="0"/>
              </a:spcBef>
            </a:pPr>
            <a:endParaRPr lang="en-US" b="1"/>
          </a:p>
          <a:p>
            <a:pPr lvl="0">
              <a:lnSpc>
                <a:spcPct val="120000"/>
              </a:lnSpc>
              <a:spcBef>
                <a:spcPts val="0"/>
              </a:spcBef>
            </a:pPr>
            <a:r>
              <a:rPr lang="en-US" b="1"/>
              <a:t>Did the following occur in an appropriate and timely manner:</a:t>
            </a:r>
          </a:p>
          <a:p>
            <a:pPr lvl="1">
              <a:lnSpc>
                <a:spcPct val="120000"/>
              </a:lnSpc>
              <a:spcBef>
                <a:spcPts val="0"/>
              </a:spcBef>
            </a:pPr>
            <a:r>
              <a:rPr lang="en-US"/>
              <a:t>Management of the cardiac emergency</a:t>
            </a:r>
          </a:p>
          <a:p>
            <a:pPr lvl="1">
              <a:lnSpc>
                <a:spcPct val="120000"/>
              </a:lnSpc>
              <a:spcBef>
                <a:spcPts val="0"/>
              </a:spcBef>
            </a:pPr>
            <a:r>
              <a:rPr lang="en-US"/>
              <a:t>Consultations with specialists</a:t>
            </a:r>
          </a:p>
        </p:txBody>
      </p:sp>
    </p:spTree>
    <p:extLst>
      <p:ext uri="{BB962C8B-B14F-4D97-AF65-F5344CB8AC3E}">
        <p14:creationId xmlns:p14="http://schemas.microsoft.com/office/powerpoint/2010/main" val="168344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DBF03-5ADB-2CDA-50FA-30C627B13B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3446CB-1F0A-0180-180E-8696F40375C9}"/>
              </a:ext>
            </a:extLst>
          </p:cNvPr>
          <p:cNvSpPr>
            <a:spLocks noGrp="1"/>
          </p:cNvSpPr>
          <p:nvPr>
            <p:ph type="title"/>
          </p:nvPr>
        </p:nvSpPr>
        <p:spPr>
          <a:xfrm>
            <a:off x="533399" y="1016955"/>
            <a:ext cx="4536312" cy="4083580"/>
          </a:xfrm>
        </p:spPr>
        <p:txBody>
          <a:bodyPr anchor="t">
            <a:normAutofit/>
          </a:bodyPr>
          <a:lstStyle/>
          <a:p>
            <a:r>
              <a:rPr lang="en-US" sz="3300"/>
              <a:t>condition-specific questions:</a:t>
            </a:r>
            <a:br>
              <a:rPr lang="en-US" sz="3300"/>
            </a:br>
            <a:br>
              <a:rPr lang="en-US" sz="3300"/>
            </a:br>
            <a:r>
              <a:rPr lang="en-US" sz="3300" b="1"/>
              <a:t>Infections and Sepsis</a:t>
            </a:r>
          </a:p>
        </p:txBody>
      </p:sp>
      <p:sp>
        <p:nvSpPr>
          <p:cNvPr id="5" name="Content Placeholder 4">
            <a:extLst>
              <a:ext uri="{FF2B5EF4-FFF2-40B4-BE49-F238E27FC236}">
                <a16:creationId xmlns:a16="http://schemas.microsoft.com/office/drawing/2014/main" id="{FA5E278E-572C-78C8-20BE-6C2E2DF91752}"/>
              </a:ext>
            </a:extLst>
          </p:cNvPr>
          <p:cNvSpPr>
            <a:spLocks noGrp="1"/>
          </p:cNvSpPr>
          <p:nvPr>
            <p:ph sz="quarter" idx="13"/>
          </p:nvPr>
        </p:nvSpPr>
        <p:spPr>
          <a:xfrm>
            <a:off x="4962526" y="1016955"/>
            <a:ext cx="6696073" cy="4083579"/>
          </a:xfrm>
        </p:spPr>
        <p:txBody>
          <a:bodyPr>
            <a:normAutofit/>
          </a:bodyPr>
          <a:lstStyle/>
          <a:p>
            <a:pPr lvl="0">
              <a:lnSpc>
                <a:spcPct val="120000"/>
              </a:lnSpc>
              <a:spcBef>
                <a:spcPts val="0"/>
              </a:spcBef>
            </a:pPr>
            <a:r>
              <a:rPr lang="en-US" b="1"/>
              <a:t>Were the following available in an appropriate and timely manner:</a:t>
            </a:r>
          </a:p>
          <a:p>
            <a:pPr lvl="1">
              <a:lnSpc>
                <a:spcPct val="120000"/>
              </a:lnSpc>
              <a:spcBef>
                <a:spcPts val="0"/>
              </a:spcBef>
            </a:pPr>
            <a:r>
              <a:rPr lang="en-US"/>
              <a:t>Supplies and equipment</a:t>
            </a:r>
          </a:p>
          <a:p>
            <a:pPr lvl="1">
              <a:lnSpc>
                <a:spcPct val="120000"/>
              </a:lnSpc>
              <a:spcBef>
                <a:spcPts val="0"/>
              </a:spcBef>
            </a:pPr>
            <a:r>
              <a:rPr lang="en-US"/>
              <a:t>Medications</a:t>
            </a:r>
          </a:p>
          <a:p>
            <a:pPr lvl="1">
              <a:lnSpc>
                <a:spcPct val="120000"/>
              </a:lnSpc>
              <a:spcBef>
                <a:spcPts val="0"/>
              </a:spcBef>
            </a:pPr>
            <a:r>
              <a:rPr lang="en-US"/>
              <a:t>Personnel and staffing</a:t>
            </a:r>
          </a:p>
          <a:p>
            <a:pPr lvl="1">
              <a:lnSpc>
                <a:spcPct val="120000"/>
              </a:lnSpc>
              <a:spcBef>
                <a:spcPts val="0"/>
              </a:spcBef>
            </a:pPr>
            <a:r>
              <a:rPr lang="en-US"/>
              <a:t>Level of care</a:t>
            </a:r>
          </a:p>
          <a:p>
            <a:pPr lvl="0">
              <a:lnSpc>
                <a:spcPct val="120000"/>
              </a:lnSpc>
              <a:spcBef>
                <a:spcPts val="0"/>
              </a:spcBef>
            </a:pPr>
            <a:endParaRPr lang="en-US" b="1"/>
          </a:p>
          <a:p>
            <a:pPr lvl="0">
              <a:lnSpc>
                <a:spcPct val="120000"/>
              </a:lnSpc>
              <a:spcBef>
                <a:spcPts val="0"/>
              </a:spcBef>
            </a:pPr>
            <a:r>
              <a:rPr lang="en-US" b="1"/>
              <a:t>Were the following recognized in an appropriate and timely manner:</a:t>
            </a:r>
          </a:p>
          <a:p>
            <a:pPr lvl="1">
              <a:lnSpc>
                <a:spcPct val="120000"/>
              </a:lnSpc>
              <a:spcBef>
                <a:spcPts val="0"/>
              </a:spcBef>
            </a:pPr>
            <a:r>
              <a:rPr lang="en-US"/>
              <a:t>Risk factors for infectious complications </a:t>
            </a:r>
          </a:p>
          <a:p>
            <a:pPr lvl="1">
              <a:lnSpc>
                <a:spcPct val="120000"/>
              </a:lnSpc>
              <a:spcBef>
                <a:spcPts val="0"/>
              </a:spcBef>
            </a:pPr>
            <a:r>
              <a:rPr lang="en-US"/>
              <a:t>The infection  </a:t>
            </a:r>
          </a:p>
          <a:p>
            <a:pPr lvl="1">
              <a:lnSpc>
                <a:spcPct val="120000"/>
              </a:lnSpc>
              <a:spcBef>
                <a:spcPts val="0"/>
              </a:spcBef>
            </a:pPr>
            <a:r>
              <a:rPr lang="en-US"/>
              <a:t>Progression to sepsis </a:t>
            </a:r>
          </a:p>
          <a:p>
            <a:pPr lvl="1">
              <a:lnSpc>
                <a:spcPct val="120000"/>
              </a:lnSpc>
              <a:spcBef>
                <a:spcPts val="0"/>
              </a:spcBef>
            </a:pPr>
            <a:endParaRPr lang="en-US"/>
          </a:p>
          <a:p>
            <a:pPr>
              <a:lnSpc>
                <a:spcPct val="120000"/>
              </a:lnSpc>
              <a:spcBef>
                <a:spcPts val="0"/>
              </a:spcBef>
            </a:pPr>
            <a:r>
              <a:rPr lang="en-US" b="1"/>
              <a:t>Did the following occur in an appropriate and timely manner: </a:t>
            </a:r>
          </a:p>
          <a:p>
            <a:pPr lvl="1">
              <a:lnSpc>
                <a:spcPct val="120000"/>
              </a:lnSpc>
              <a:spcBef>
                <a:spcPts val="0"/>
              </a:spcBef>
            </a:pPr>
            <a:r>
              <a:rPr lang="en-US"/>
              <a:t>Treatment of infection or sepsis based on the severity of disease and facility sepsis protocol and guidelines </a:t>
            </a:r>
          </a:p>
          <a:p>
            <a:pPr lvl="1">
              <a:lnSpc>
                <a:spcPct val="120000"/>
              </a:lnSpc>
              <a:spcBef>
                <a:spcPts val="0"/>
              </a:spcBef>
            </a:pPr>
            <a:r>
              <a:rPr lang="en-US"/>
              <a:t>Supportive and resuscitative care</a:t>
            </a:r>
          </a:p>
        </p:txBody>
      </p:sp>
    </p:spTree>
    <p:extLst>
      <p:ext uri="{BB962C8B-B14F-4D97-AF65-F5344CB8AC3E}">
        <p14:creationId xmlns:p14="http://schemas.microsoft.com/office/powerpoint/2010/main" val="27274310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6F09A-0861-AC20-326B-1DF3F1375D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F61CD-4869-2D7C-37AE-D05E6A3D5E9B}"/>
              </a:ext>
            </a:extLst>
          </p:cNvPr>
          <p:cNvSpPr>
            <a:spLocks noGrp="1"/>
          </p:cNvSpPr>
          <p:nvPr>
            <p:ph type="title"/>
          </p:nvPr>
        </p:nvSpPr>
        <p:spPr>
          <a:xfrm>
            <a:off x="533399" y="1016955"/>
            <a:ext cx="4536312" cy="4083580"/>
          </a:xfrm>
        </p:spPr>
        <p:txBody>
          <a:bodyPr anchor="t">
            <a:normAutofit/>
          </a:bodyPr>
          <a:lstStyle/>
          <a:p>
            <a:r>
              <a:rPr lang="en-US" sz="3300"/>
              <a:t>condition-specific questions: </a:t>
            </a:r>
            <a:br>
              <a:rPr lang="en-US" sz="3300"/>
            </a:br>
            <a:br>
              <a:rPr lang="en-US" sz="3300"/>
            </a:br>
            <a:r>
              <a:rPr lang="en-US" sz="3300" b="1"/>
              <a:t>mental health conditions</a:t>
            </a:r>
          </a:p>
        </p:txBody>
      </p:sp>
      <p:sp>
        <p:nvSpPr>
          <p:cNvPr id="5" name="Content Placeholder 4">
            <a:extLst>
              <a:ext uri="{FF2B5EF4-FFF2-40B4-BE49-F238E27FC236}">
                <a16:creationId xmlns:a16="http://schemas.microsoft.com/office/drawing/2014/main" id="{85151E94-C33F-FB5D-F772-21AA4ECD6E9A}"/>
              </a:ext>
            </a:extLst>
          </p:cNvPr>
          <p:cNvSpPr>
            <a:spLocks noGrp="1"/>
          </p:cNvSpPr>
          <p:nvPr>
            <p:ph sz="quarter" idx="13"/>
          </p:nvPr>
        </p:nvSpPr>
        <p:spPr>
          <a:xfrm>
            <a:off x="4962526" y="1016955"/>
            <a:ext cx="6696073" cy="4083579"/>
          </a:xfrm>
        </p:spPr>
        <p:txBody>
          <a:bodyPr>
            <a:noAutofit/>
          </a:bodyPr>
          <a:lstStyle/>
          <a:p>
            <a:pPr lvl="0">
              <a:lnSpc>
                <a:spcPct val="120000"/>
              </a:lnSpc>
              <a:spcBef>
                <a:spcPts val="0"/>
              </a:spcBef>
            </a:pPr>
            <a:r>
              <a:rPr lang="en-US" b="1"/>
              <a:t>Were the following available in an appropriate and timely manner:</a:t>
            </a:r>
          </a:p>
          <a:p>
            <a:pPr lvl="1">
              <a:lnSpc>
                <a:spcPct val="120000"/>
              </a:lnSpc>
              <a:spcBef>
                <a:spcPts val="0"/>
              </a:spcBef>
            </a:pPr>
            <a:r>
              <a:rPr lang="en-US"/>
              <a:t>Supplies and equipment</a:t>
            </a:r>
          </a:p>
          <a:p>
            <a:pPr lvl="1">
              <a:lnSpc>
                <a:spcPct val="120000"/>
              </a:lnSpc>
              <a:spcBef>
                <a:spcPts val="0"/>
              </a:spcBef>
            </a:pPr>
            <a:r>
              <a:rPr lang="en-US"/>
              <a:t>Medications</a:t>
            </a:r>
          </a:p>
          <a:p>
            <a:pPr lvl="1">
              <a:lnSpc>
                <a:spcPct val="120000"/>
              </a:lnSpc>
              <a:spcBef>
                <a:spcPts val="0"/>
              </a:spcBef>
            </a:pPr>
            <a:r>
              <a:rPr lang="en-US"/>
              <a:t>Personnel and staffing</a:t>
            </a:r>
          </a:p>
          <a:p>
            <a:pPr lvl="1">
              <a:lnSpc>
                <a:spcPct val="120000"/>
              </a:lnSpc>
              <a:spcBef>
                <a:spcPts val="0"/>
              </a:spcBef>
            </a:pPr>
            <a:r>
              <a:rPr lang="en-US"/>
              <a:t>Level of care</a:t>
            </a:r>
          </a:p>
          <a:p>
            <a:pPr lvl="1">
              <a:lnSpc>
                <a:spcPct val="120000"/>
              </a:lnSpc>
              <a:spcBef>
                <a:spcPts val="0"/>
              </a:spcBef>
            </a:pPr>
            <a:endParaRPr lang="en-US"/>
          </a:p>
          <a:p>
            <a:pPr lvl="0">
              <a:lnSpc>
                <a:spcPct val="120000"/>
              </a:lnSpc>
              <a:spcBef>
                <a:spcPts val="0"/>
              </a:spcBef>
            </a:pPr>
            <a:r>
              <a:rPr lang="en-US" b="1"/>
              <a:t>Were the following recognized in an appropriate and timely manner:</a:t>
            </a:r>
          </a:p>
          <a:p>
            <a:pPr lvl="1">
              <a:lnSpc>
                <a:spcPct val="120000"/>
              </a:lnSpc>
              <a:spcBef>
                <a:spcPts val="0"/>
              </a:spcBef>
            </a:pPr>
            <a:r>
              <a:rPr lang="en-US"/>
              <a:t>Current or recent pregnancy within the past 12 months to contextualize the mental health emergency</a:t>
            </a:r>
          </a:p>
          <a:p>
            <a:pPr lvl="1">
              <a:lnSpc>
                <a:spcPct val="120000"/>
              </a:lnSpc>
              <a:spcBef>
                <a:spcPts val="0"/>
              </a:spcBef>
            </a:pPr>
            <a:r>
              <a:rPr lang="en-US"/>
              <a:t>Perinatal mental health conditions or risk factors for mental health emergencies</a:t>
            </a:r>
          </a:p>
          <a:p>
            <a:pPr lvl="1">
              <a:lnSpc>
                <a:spcPct val="120000"/>
              </a:lnSpc>
              <a:spcBef>
                <a:spcPts val="0"/>
              </a:spcBef>
            </a:pPr>
            <a:endParaRPr lang="en-US"/>
          </a:p>
          <a:p>
            <a:pPr lvl="0">
              <a:lnSpc>
                <a:spcPct val="120000"/>
              </a:lnSpc>
              <a:spcBef>
                <a:spcPts val="0"/>
              </a:spcBef>
            </a:pPr>
            <a:r>
              <a:rPr lang="en-US" b="1"/>
              <a:t>Did the following occur in an appropriate and timely manner:</a:t>
            </a:r>
          </a:p>
          <a:p>
            <a:pPr lvl="1">
              <a:lnSpc>
                <a:spcPct val="120000"/>
              </a:lnSpc>
              <a:spcBef>
                <a:spcPts val="0"/>
              </a:spcBef>
            </a:pPr>
            <a:r>
              <a:rPr lang="en-US"/>
              <a:t>Interventions based on the severity of the mental health emergency and facility protocol</a:t>
            </a:r>
          </a:p>
          <a:p>
            <a:pPr lvl="1">
              <a:lnSpc>
                <a:spcPct val="120000"/>
              </a:lnSpc>
              <a:spcBef>
                <a:spcPts val="0"/>
              </a:spcBef>
            </a:pPr>
            <a:r>
              <a:rPr lang="en-US"/>
              <a:t>Initiation of medications for mental health conditions</a:t>
            </a:r>
          </a:p>
          <a:p>
            <a:pPr lvl="1">
              <a:lnSpc>
                <a:spcPct val="120000"/>
              </a:lnSpc>
              <a:spcBef>
                <a:spcPts val="0"/>
              </a:spcBef>
            </a:pPr>
            <a:r>
              <a:rPr lang="en-US"/>
              <a:t>Safety planning prior to and/or following the mental health emergency</a:t>
            </a:r>
          </a:p>
          <a:p>
            <a:pPr lvl="1">
              <a:lnSpc>
                <a:spcPct val="120000"/>
              </a:lnSpc>
              <a:spcBef>
                <a:spcPts val="0"/>
              </a:spcBef>
            </a:pPr>
            <a:r>
              <a:rPr lang="en-US"/>
              <a:t>Referrals to ongoing care prior to discharge</a:t>
            </a:r>
          </a:p>
        </p:txBody>
      </p:sp>
    </p:spTree>
    <p:extLst>
      <p:ext uri="{BB962C8B-B14F-4D97-AF65-F5344CB8AC3E}">
        <p14:creationId xmlns:p14="http://schemas.microsoft.com/office/powerpoint/2010/main" val="14628858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FB5C8-D402-3B87-79E0-124CAF981B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6FFD64-5C4B-2653-0EEE-35234F34439D}"/>
              </a:ext>
            </a:extLst>
          </p:cNvPr>
          <p:cNvSpPr>
            <a:spLocks noGrp="1"/>
          </p:cNvSpPr>
          <p:nvPr>
            <p:ph type="title"/>
          </p:nvPr>
        </p:nvSpPr>
        <p:spPr>
          <a:xfrm>
            <a:off x="533399" y="1016955"/>
            <a:ext cx="4536312" cy="4083580"/>
          </a:xfrm>
        </p:spPr>
        <p:txBody>
          <a:bodyPr anchor="t">
            <a:normAutofit/>
          </a:bodyPr>
          <a:lstStyle/>
          <a:p>
            <a:r>
              <a:rPr lang="en-US" sz="3300"/>
              <a:t>condition-specific questions: </a:t>
            </a:r>
            <a:br>
              <a:rPr lang="en-US" sz="3300"/>
            </a:br>
            <a:br>
              <a:rPr lang="en-US" sz="3300"/>
            </a:br>
            <a:r>
              <a:rPr lang="en-US" sz="3300" b="1"/>
              <a:t>substance use conditions</a:t>
            </a:r>
          </a:p>
        </p:txBody>
      </p:sp>
      <p:sp>
        <p:nvSpPr>
          <p:cNvPr id="5" name="Content Placeholder 4">
            <a:extLst>
              <a:ext uri="{FF2B5EF4-FFF2-40B4-BE49-F238E27FC236}">
                <a16:creationId xmlns:a16="http://schemas.microsoft.com/office/drawing/2014/main" id="{9AF68F8A-07D6-CD30-EF8F-1B1DB5696776}"/>
              </a:ext>
            </a:extLst>
          </p:cNvPr>
          <p:cNvSpPr>
            <a:spLocks noGrp="1"/>
          </p:cNvSpPr>
          <p:nvPr>
            <p:ph sz="quarter" idx="13"/>
          </p:nvPr>
        </p:nvSpPr>
        <p:spPr>
          <a:xfrm>
            <a:off x="4962526" y="1016955"/>
            <a:ext cx="6696073" cy="5233374"/>
          </a:xfrm>
        </p:spPr>
        <p:txBody>
          <a:bodyPr>
            <a:normAutofit/>
          </a:bodyPr>
          <a:lstStyle/>
          <a:p>
            <a:pPr lvl="0">
              <a:lnSpc>
                <a:spcPct val="130000"/>
              </a:lnSpc>
              <a:spcBef>
                <a:spcPts val="0"/>
              </a:spcBef>
            </a:pPr>
            <a:r>
              <a:rPr lang="en-US" b="1"/>
              <a:t>Were the following available in an appropriate and timely manner:</a:t>
            </a:r>
          </a:p>
          <a:p>
            <a:pPr lvl="1">
              <a:lnSpc>
                <a:spcPct val="130000"/>
              </a:lnSpc>
              <a:spcBef>
                <a:spcPts val="0"/>
              </a:spcBef>
            </a:pPr>
            <a:r>
              <a:rPr lang="en-US"/>
              <a:t>Supplies and equipment</a:t>
            </a:r>
          </a:p>
          <a:p>
            <a:pPr lvl="1">
              <a:lnSpc>
                <a:spcPct val="130000"/>
              </a:lnSpc>
              <a:spcBef>
                <a:spcPts val="0"/>
              </a:spcBef>
            </a:pPr>
            <a:r>
              <a:rPr lang="en-US"/>
              <a:t>Medications</a:t>
            </a:r>
          </a:p>
          <a:p>
            <a:pPr lvl="1">
              <a:lnSpc>
                <a:spcPct val="130000"/>
              </a:lnSpc>
              <a:spcBef>
                <a:spcPts val="0"/>
              </a:spcBef>
            </a:pPr>
            <a:r>
              <a:rPr lang="en-US"/>
              <a:t>Personnel and staffing</a:t>
            </a:r>
          </a:p>
          <a:p>
            <a:pPr lvl="1">
              <a:lnSpc>
                <a:spcPct val="130000"/>
              </a:lnSpc>
              <a:spcBef>
                <a:spcPts val="0"/>
              </a:spcBef>
            </a:pPr>
            <a:r>
              <a:rPr lang="en-US"/>
              <a:t>Level of care</a:t>
            </a:r>
          </a:p>
          <a:p>
            <a:pPr lvl="1">
              <a:lnSpc>
                <a:spcPct val="130000"/>
              </a:lnSpc>
              <a:spcBef>
                <a:spcPts val="0"/>
              </a:spcBef>
            </a:pPr>
            <a:endParaRPr lang="en-US"/>
          </a:p>
          <a:p>
            <a:pPr lvl="0">
              <a:lnSpc>
                <a:spcPct val="130000"/>
              </a:lnSpc>
              <a:spcBef>
                <a:spcPts val="0"/>
              </a:spcBef>
            </a:pPr>
            <a:r>
              <a:rPr lang="en-US" b="1"/>
              <a:t>Were the following recognized in an appropriate and timely manner:</a:t>
            </a:r>
          </a:p>
          <a:p>
            <a:pPr lvl="1">
              <a:lnSpc>
                <a:spcPct val="130000"/>
              </a:lnSpc>
              <a:spcBef>
                <a:spcPts val="0"/>
              </a:spcBef>
            </a:pPr>
            <a:r>
              <a:rPr lang="en-US"/>
              <a:t>Current or recent pregnancy within the past 12 months to contextualize the substance use-related emergency </a:t>
            </a:r>
          </a:p>
          <a:p>
            <a:pPr lvl="1">
              <a:lnSpc>
                <a:spcPct val="130000"/>
              </a:lnSpc>
              <a:spcBef>
                <a:spcPts val="0"/>
              </a:spcBef>
            </a:pPr>
            <a:r>
              <a:rPr lang="en-US"/>
              <a:t>The patient’s substance use condition(s) and associated risk factors</a:t>
            </a:r>
          </a:p>
          <a:p>
            <a:pPr lvl="1">
              <a:lnSpc>
                <a:spcPct val="130000"/>
              </a:lnSpc>
              <a:spcBef>
                <a:spcPts val="0"/>
              </a:spcBef>
            </a:pPr>
            <a:r>
              <a:rPr lang="en-US"/>
              <a:t>The substance use-related emergency</a:t>
            </a:r>
          </a:p>
          <a:p>
            <a:pPr lvl="1">
              <a:lnSpc>
                <a:spcPct val="130000"/>
              </a:lnSpc>
              <a:spcBef>
                <a:spcPts val="0"/>
              </a:spcBef>
            </a:pPr>
            <a:endParaRPr lang="en-US"/>
          </a:p>
          <a:p>
            <a:pPr>
              <a:lnSpc>
                <a:spcPct val="130000"/>
              </a:lnSpc>
              <a:spcBef>
                <a:spcPts val="0"/>
              </a:spcBef>
            </a:pPr>
            <a:r>
              <a:rPr lang="en-US" b="1"/>
              <a:t>Did the following occur in an appropriate and timely manner:</a:t>
            </a:r>
          </a:p>
          <a:p>
            <a:pPr lvl="1">
              <a:lnSpc>
                <a:spcPct val="130000"/>
              </a:lnSpc>
              <a:spcBef>
                <a:spcPts val="0"/>
              </a:spcBef>
            </a:pPr>
            <a:r>
              <a:rPr lang="en-US"/>
              <a:t>Interventions based on severity of the substance use-related emergency and facility protocol </a:t>
            </a:r>
          </a:p>
          <a:p>
            <a:pPr lvl="1">
              <a:lnSpc>
                <a:spcPct val="130000"/>
              </a:lnSpc>
              <a:spcBef>
                <a:spcPts val="0"/>
              </a:spcBef>
            </a:pPr>
            <a:r>
              <a:rPr lang="en-US"/>
              <a:t>The substance use-related emergency </a:t>
            </a:r>
          </a:p>
          <a:p>
            <a:pPr lvl="1">
              <a:lnSpc>
                <a:spcPct val="130000"/>
              </a:lnSpc>
              <a:spcBef>
                <a:spcPts val="0"/>
              </a:spcBef>
            </a:pPr>
            <a:r>
              <a:rPr lang="en-US"/>
              <a:t>Counseling for, referrals to, and/or provision of harm reduction strategies </a:t>
            </a:r>
          </a:p>
          <a:p>
            <a:pPr lvl="1">
              <a:lnSpc>
                <a:spcPct val="130000"/>
              </a:lnSpc>
              <a:spcBef>
                <a:spcPts val="0"/>
              </a:spcBef>
            </a:pPr>
            <a:r>
              <a:rPr lang="en-US"/>
              <a:t>Referrals to ongoing care prior to discharge</a:t>
            </a:r>
          </a:p>
        </p:txBody>
      </p:sp>
    </p:spTree>
    <p:extLst>
      <p:ext uri="{BB962C8B-B14F-4D97-AF65-F5344CB8AC3E}">
        <p14:creationId xmlns:p14="http://schemas.microsoft.com/office/powerpoint/2010/main" val="3514716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B61AE-ACF2-E065-0820-30DA2A7A8D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CAD2A7-C210-9E1D-C507-0E78BED952A7}"/>
              </a:ext>
            </a:extLst>
          </p:cNvPr>
          <p:cNvSpPr>
            <a:spLocks noGrp="1"/>
          </p:cNvSpPr>
          <p:nvPr>
            <p:ph type="title"/>
          </p:nvPr>
        </p:nvSpPr>
        <p:spPr>
          <a:xfrm>
            <a:off x="533399" y="1016955"/>
            <a:ext cx="4536312" cy="4083580"/>
          </a:xfrm>
        </p:spPr>
        <p:txBody>
          <a:bodyPr anchor="t">
            <a:normAutofit/>
          </a:bodyPr>
          <a:lstStyle/>
          <a:p>
            <a:r>
              <a:rPr lang="en-US" sz="3300">
                <a:cs typeface="Arial"/>
              </a:rPr>
              <a:t>Committee Decision </a:t>
            </a:r>
            <a:br>
              <a:rPr lang="en-US" sz="3300"/>
            </a:br>
            <a:endParaRPr lang="en-US" sz="3300">
              <a:cs typeface="Arial"/>
            </a:endParaRPr>
          </a:p>
        </p:txBody>
      </p:sp>
      <p:sp>
        <p:nvSpPr>
          <p:cNvPr id="5" name="Content Placeholder 4">
            <a:extLst>
              <a:ext uri="{FF2B5EF4-FFF2-40B4-BE49-F238E27FC236}">
                <a16:creationId xmlns:a16="http://schemas.microsoft.com/office/drawing/2014/main" id="{12A3339E-F837-CAF1-D9F0-70B75E9F74DF}"/>
              </a:ext>
            </a:extLst>
          </p:cNvPr>
          <p:cNvSpPr>
            <a:spLocks noGrp="1"/>
          </p:cNvSpPr>
          <p:nvPr>
            <p:ph sz="quarter" idx="13"/>
          </p:nvPr>
        </p:nvSpPr>
        <p:spPr>
          <a:xfrm>
            <a:off x="4213895" y="1016955"/>
            <a:ext cx="7444704" cy="5233374"/>
          </a:xfrm>
        </p:spPr>
        <p:txBody>
          <a:bodyPr vert="horz" lIns="91440" tIns="45720" rIns="91440" bIns="45720" rtlCol="0" anchor="t">
            <a:normAutofit/>
          </a:bodyPr>
          <a:lstStyle/>
          <a:p>
            <a:pPr marL="0" indent="0">
              <a:lnSpc>
                <a:spcPct val="130000"/>
              </a:lnSpc>
              <a:spcBef>
                <a:spcPts val="0"/>
              </a:spcBef>
              <a:buNone/>
            </a:pPr>
            <a:r>
              <a:rPr lang="en-US" sz="1600" b="1">
                <a:cs typeface="Arial"/>
              </a:rPr>
              <a:t>An SMM event is considered preventable if there was some chance that:</a:t>
            </a:r>
            <a:endParaRPr lang="en-US" sz="1600">
              <a:cs typeface="Arial"/>
            </a:endParaRPr>
          </a:p>
          <a:p>
            <a:pPr marL="514350" lvl="1" indent="-285750">
              <a:lnSpc>
                <a:spcPct val="130000"/>
              </a:lnSpc>
              <a:spcBef>
                <a:spcPts val="0"/>
              </a:spcBef>
              <a:buFont typeface="Courier New" panose="020B0604020202020204" pitchFamily="34" charset="0"/>
              <a:buChar char="o"/>
            </a:pPr>
            <a:r>
              <a:rPr lang="en-US" sz="1600">
                <a:cs typeface="Arial"/>
              </a:rPr>
              <a:t>The event could have been averted </a:t>
            </a:r>
            <a:r>
              <a:rPr lang="en-US" sz="1600" u="sng">
                <a:cs typeface="Arial"/>
              </a:rPr>
              <a:t>or</a:t>
            </a:r>
          </a:p>
          <a:p>
            <a:pPr marL="514350" lvl="1" indent="-285750">
              <a:lnSpc>
                <a:spcPct val="130000"/>
              </a:lnSpc>
              <a:spcBef>
                <a:spcPts val="0"/>
              </a:spcBef>
              <a:buFont typeface="Courier New" panose="020B0604020202020204" pitchFamily="34" charset="0"/>
              <a:buChar char="o"/>
            </a:pPr>
            <a:r>
              <a:rPr lang="en-US" sz="1600">
                <a:cs typeface="Arial"/>
              </a:rPr>
              <a:t>The patient did not have to get as sick as they did. </a:t>
            </a:r>
            <a:endParaRPr lang="en-US" sz="1600"/>
          </a:p>
          <a:p>
            <a:pPr marL="0" indent="0">
              <a:lnSpc>
                <a:spcPct val="130000"/>
              </a:lnSpc>
              <a:spcBef>
                <a:spcPts val="0"/>
              </a:spcBef>
              <a:buNone/>
            </a:pPr>
            <a:endParaRPr lang="en-US" sz="1600" b="1">
              <a:cs typeface="Arial"/>
            </a:endParaRPr>
          </a:p>
          <a:p>
            <a:pPr marL="0" indent="0">
              <a:lnSpc>
                <a:spcPct val="130000"/>
              </a:lnSpc>
              <a:spcBef>
                <a:spcPts val="0"/>
              </a:spcBef>
              <a:buNone/>
            </a:pPr>
            <a:r>
              <a:rPr lang="en-US" sz="1600">
                <a:cs typeface="Arial"/>
              </a:rPr>
              <a:t>In other words, one or more reasonable changes to patient, family, provider, system or community factors could have had some chance to alter the outcome.</a:t>
            </a:r>
            <a:endParaRPr lang="en-US" sz="1600"/>
          </a:p>
          <a:p>
            <a:pPr marL="0" lvl="0" indent="0">
              <a:lnSpc>
                <a:spcPct val="130000"/>
              </a:lnSpc>
              <a:spcBef>
                <a:spcPts val="0"/>
              </a:spcBef>
              <a:buNone/>
            </a:pPr>
            <a:endParaRPr lang="en-US" sz="1600"/>
          </a:p>
          <a:p>
            <a:pPr marL="0" indent="0">
              <a:lnSpc>
                <a:spcPct val="130000"/>
              </a:lnSpc>
              <a:buNone/>
            </a:pPr>
            <a:r>
              <a:rPr lang="en-US" sz="1600" b="1">
                <a:cs typeface="Arial"/>
              </a:rPr>
              <a:t>Was there an opportunity to alter the outcome? </a:t>
            </a:r>
          </a:p>
          <a:p>
            <a:pPr marL="514350" lvl="1" indent="-285750">
              <a:lnSpc>
                <a:spcPct val="130000"/>
              </a:lnSpc>
              <a:buFont typeface="Courier New" panose="020B0604020202020204" pitchFamily="34" charset="0"/>
              <a:buChar char="o"/>
            </a:pPr>
            <a:r>
              <a:rPr lang="en-US" sz="1600">
                <a:cs typeface="Arial"/>
              </a:rPr>
              <a:t>Potentially avoidable  </a:t>
            </a:r>
          </a:p>
          <a:p>
            <a:pPr marL="514350" lvl="1" indent="-285750">
              <a:lnSpc>
                <a:spcPct val="130000"/>
              </a:lnSpc>
              <a:buFont typeface="Courier New" panose="020B0604020202020204" pitchFamily="34" charset="0"/>
              <a:buChar char="o"/>
            </a:pPr>
            <a:r>
              <a:rPr lang="en-US" sz="1600">
                <a:cs typeface="Arial"/>
              </a:rPr>
              <a:t>Not avoidable  </a:t>
            </a:r>
          </a:p>
          <a:p>
            <a:pPr marL="514350" lvl="1" indent="-285750">
              <a:lnSpc>
                <a:spcPct val="130000"/>
              </a:lnSpc>
              <a:buFont typeface="Courier New" panose="020B0604020202020204" pitchFamily="34" charset="0"/>
              <a:buChar char="o"/>
            </a:pPr>
            <a:r>
              <a:rPr lang="en-US" sz="1600">
                <a:cs typeface="Arial"/>
              </a:rPr>
              <a:t>Unable to Determine</a:t>
            </a:r>
          </a:p>
          <a:p>
            <a:pPr marL="0" indent="0">
              <a:lnSpc>
                <a:spcPct val="130000"/>
              </a:lnSpc>
              <a:spcBef>
                <a:spcPts val="0"/>
              </a:spcBef>
              <a:buNone/>
            </a:pPr>
            <a:endParaRPr lang="en-US" sz="1600"/>
          </a:p>
          <a:p>
            <a:pPr>
              <a:lnSpc>
                <a:spcPct val="130000"/>
              </a:lnSpc>
              <a:spcBef>
                <a:spcPts val="0"/>
              </a:spcBef>
            </a:pPr>
            <a:endParaRPr lang="en-US" b="1"/>
          </a:p>
        </p:txBody>
      </p:sp>
    </p:spTree>
    <p:extLst>
      <p:ext uri="{BB962C8B-B14F-4D97-AF65-F5344CB8AC3E}">
        <p14:creationId xmlns:p14="http://schemas.microsoft.com/office/powerpoint/2010/main" val="100941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FB53B18-1386-D5BD-4500-55D4BBCECA85}"/>
              </a:ext>
            </a:extLst>
          </p:cNvPr>
          <p:cNvSpPr>
            <a:spLocks noGrp="1"/>
          </p:cNvSpPr>
          <p:nvPr>
            <p:ph type="title"/>
          </p:nvPr>
        </p:nvSpPr>
        <p:spPr>
          <a:xfrm>
            <a:off x="4962523" y="1016956"/>
            <a:ext cx="6696076" cy="731520"/>
          </a:xfrm>
        </p:spPr>
        <p:txBody>
          <a:bodyPr anchor="t">
            <a:normAutofit/>
          </a:bodyPr>
          <a:lstStyle/>
          <a:p>
            <a:r>
              <a:rPr lang="en-US"/>
              <a:t>What went well?</a:t>
            </a:r>
          </a:p>
        </p:txBody>
      </p:sp>
      <p:graphicFrame>
        <p:nvGraphicFramePr>
          <p:cNvPr id="11" name="Content Placeholder 6">
            <a:extLst>
              <a:ext uri="{FF2B5EF4-FFF2-40B4-BE49-F238E27FC236}">
                <a16:creationId xmlns:a16="http://schemas.microsoft.com/office/drawing/2014/main" id="{1B943DF8-851D-827B-1A49-44A29289E784}"/>
              </a:ext>
            </a:extLst>
          </p:cNvPr>
          <p:cNvGraphicFramePr>
            <a:graphicFrameLocks noGrp="1"/>
          </p:cNvGraphicFramePr>
          <p:nvPr>
            <p:ph sz="quarter" idx="14"/>
            <p:extLst>
              <p:ext uri="{D42A27DB-BD31-4B8C-83A1-F6EECF244321}">
                <p14:modId xmlns:p14="http://schemas.microsoft.com/office/powerpoint/2010/main" val="3501370019"/>
              </p:ext>
            </p:extLst>
          </p:nvPr>
        </p:nvGraphicFramePr>
        <p:xfrm>
          <a:off x="4962523" y="2145668"/>
          <a:ext cx="6689892" cy="4118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9" name="Picture Placeholder 18" descr="Hands being raised">
            <a:extLst>
              <a:ext uri="{FF2B5EF4-FFF2-40B4-BE49-F238E27FC236}">
                <a16:creationId xmlns:a16="http://schemas.microsoft.com/office/drawing/2014/main" id="{2910070F-8060-61D1-2CA8-DF017AC545B1}"/>
              </a:ext>
            </a:extLst>
          </p:cNvPr>
          <p:cNvPicPr>
            <a:picLocks noGrp="1" noChangeAspect="1"/>
          </p:cNvPicPr>
          <p:nvPr>
            <p:ph type="pic" sz="quarter" idx="13"/>
          </p:nvPr>
        </p:nvPicPr>
        <p:blipFill>
          <a:blip r:embed="rId7">
            <a:alphaModFix amt="50000"/>
          </a:blip>
          <a:srcRect l="28611" r="28611"/>
          <a:stretch>
            <a:fillRect/>
          </a:stretch>
        </p:blipFill>
        <p:spPr>
          <a:xfrm>
            <a:off x="0" y="0"/>
            <a:ext cx="4400554" cy="6858000"/>
          </a:xfrm>
          <a:noFill/>
        </p:spPr>
      </p:pic>
    </p:spTree>
    <p:extLst>
      <p:ext uri="{BB962C8B-B14F-4D97-AF65-F5344CB8AC3E}">
        <p14:creationId xmlns:p14="http://schemas.microsoft.com/office/powerpoint/2010/main" val="4290898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3063-DDC6-39E3-B554-0D8871C54FC7}"/>
              </a:ext>
            </a:extLst>
          </p:cNvPr>
          <p:cNvSpPr>
            <a:spLocks noGrp="1"/>
          </p:cNvSpPr>
          <p:nvPr>
            <p:ph type="title"/>
          </p:nvPr>
        </p:nvSpPr>
        <p:spPr/>
        <p:txBody>
          <a:bodyPr/>
          <a:lstStyle/>
          <a:p>
            <a:r>
              <a:rPr lang="en-US"/>
              <a:t>Opportunities?</a:t>
            </a:r>
          </a:p>
        </p:txBody>
      </p:sp>
      <p:graphicFrame>
        <p:nvGraphicFramePr>
          <p:cNvPr id="5" name="Content Placeholder 4">
            <a:extLst>
              <a:ext uri="{FF2B5EF4-FFF2-40B4-BE49-F238E27FC236}">
                <a16:creationId xmlns:a16="http://schemas.microsoft.com/office/drawing/2014/main" id="{59584E8F-5F23-1322-16E6-DA4D1C81D8D1}"/>
              </a:ext>
            </a:extLst>
          </p:cNvPr>
          <p:cNvGraphicFramePr>
            <a:graphicFrameLocks noGrp="1"/>
          </p:cNvGraphicFramePr>
          <p:nvPr>
            <p:ph idx="1"/>
            <p:extLst>
              <p:ext uri="{D42A27DB-BD31-4B8C-83A1-F6EECF244321}">
                <p14:modId xmlns:p14="http://schemas.microsoft.com/office/powerpoint/2010/main" val="3567137835"/>
              </p:ext>
            </p:extLst>
          </p:nvPr>
        </p:nvGraphicFramePr>
        <p:xfrm>
          <a:off x="533399" y="1592855"/>
          <a:ext cx="11125200" cy="4729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15994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8CE2AF5-9416-7C57-C146-4E7FB805D530}"/>
              </a:ext>
            </a:extLst>
          </p:cNvPr>
          <p:cNvSpPr>
            <a:spLocks noGrp="1"/>
          </p:cNvSpPr>
          <p:nvPr>
            <p:ph type="title"/>
          </p:nvPr>
        </p:nvSpPr>
        <p:spPr/>
        <p:txBody>
          <a:bodyPr/>
          <a:lstStyle/>
          <a:p>
            <a:r>
              <a:rPr lang="en-US" b="1"/>
              <a:t>Follow-up</a:t>
            </a:r>
          </a:p>
        </p:txBody>
      </p:sp>
      <p:graphicFrame>
        <p:nvGraphicFramePr>
          <p:cNvPr id="10" name="Content Placeholder 5">
            <a:extLst>
              <a:ext uri="{FF2B5EF4-FFF2-40B4-BE49-F238E27FC236}">
                <a16:creationId xmlns:a16="http://schemas.microsoft.com/office/drawing/2014/main" id="{F56560CA-0ED6-BF45-BF8F-01E674E413C9}"/>
              </a:ext>
            </a:extLst>
          </p:cNvPr>
          <p:cNvGraphicFramePr>
            <a:graphicFrameLocks/>
          </p:cNvGraphicFramePr>
          <p:nvPr>
            <p:extLst>
              <p:ext uri="{D42A27DB-BD31-4B8C-83A1-F6EECF244321}">
                <p14:modId xmlns:p14="http://schemas.microsoft.com/office/powerpoint/2010/main" val="909338224"/>
              </p:ext>
            </p:extLst>
          </p:nvPr>
        </p:nvGraphicFramePr>
        <p:xfrm>
          <a:off x="533398" y="1634360"/>
          <a:ext cx="10808823" cy="2200092"/>
        </p:xfrm>
        <a:graphic>
          <a:graphicData uri="http://schemas.openxmlformats.org/drawingml/2006/table">
            <a:tbl>
              <a:tblPr firstRow="1" firstCol="1" bandRow="1">
                <a:tableStyleId>{9DCAF9ED-07DC-4A11-8D7F-57B35C25682E}</a:tableStyleId>
              </a:tblPr>
              <a:tblGrid>
                <a:gridCol w="10808823">
                  <a:extLst>
                    <a:ext uri="{9D8B030D-6E8A-4147-A177-3AD203B41FA5}">
                      <a16:colId xmlns:a16="http://schemas.microsoft.com/office/drawing/2014/main" val="1014868557"/>
                    </a:ext>
                  </a:extLst>
                </a:gridCol>
              </a:tblGrid>
              <a:tr h="236590">
                <a:tc>
                  <a:txBody>
                    <a:bodyPr/>
                    <a:lstStyle/>
                    <a:p>
                      <a:pPr marL="0" marR="0" algn="ctr">
                        <a:lnSpc>
                          <a:spcPct val="107000"/>
                        </a:lnSpc>
                        <a:spcBef>
                          <a:spcPts val="0"/>
                        </a:spcBef>
                        <a:spcAft>
                          <a:spcPts val="0"/>
                        </a:spcAft>
                      </a:pPr>
                      <a:r>
                        <a:rPr lang="en-US" sz="1800" b="1" cap="small">
                          <a:solidFill>
                            <a:srgbClr val="FFFFFF"/>
                          </a:solidFill>
                          <a:effectLst/>
                        </a:rPr>
                        <a:t>Opportunity</a:t>
                      </a:r>
                      <a:endParaRPr lang="en-US" sz="1800">
                        <a:solidFill>
                          <a:srgbClr val="000000"/>
                        </a:solidFill>
                        <a:effectLst/>
                        <a:latin typeface="Arial" panose="020B060402020202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2557888842"/>
                  </a:ext>
                </a:extLst>
              </a:tr>
              <a:tr h="406587">
                <a:tc>
                  <a:txBody>
                    <a:bodyPr/>
                    <a:lstStyle/>
                    <a:p>
                      <a:pPr marL="166688" marR="0" lvl="0" indent="-166688" algn="just">
                        <a:lnSpc>
                          <a:spcPct val="107000"/>
                        </a:lnSpc>
                        <a:spcBef>
                          <a:spcPts val="0"/>
                        </a:spcBef>
                        <a:spcAft>
                          <a:spcPts val="0"/>
                        </a:spcAft>
                        <a:buFont typeface="+mj-lt"/>
                        <a:buAutoNum type="arabicPeriod"/>
                      </a:pPr>
                      <a:r>
                        <a:rPr lang="en-US" sz="1400">
                          <a:solidFill>
                            <a:srgbClr val="000000"/>
                          </a:solidFill>
                          <a:effectLst/>
                        </a:rPr>
                        <a:t> </a:t>
                      </a:r>
                      <a:endParaRPr lang="en-US" sz="1400">
                        <a:solidFill>
                          <a:srgbClr val="000000"/>
                        </a:solidFill>
                        <a:effectLst/>
                        <a:latin typeface="+mn-lt"/>
                        <a:ea typeface="Calibri" panose="020F0502020204030204" pitchFamily="34" charset="0"/>
                      </a:endParaRPr>
                    </a:p>
                  </a:txBody>
                  <a:tcPr marL="68580" marR="68580" marT="0" marB="0"/>
                </a:tc>
                <a:extLst>
                  <a:ext uri="{0D108BD9-81ED-4DB2-BD59-A6C34878D82A}">
                    <a16:rowId xmlns:a16="http://schemas.microsoft.com/office/drawing/2014/main" val="1627412102"/>
                  </a:ext>
                </a:extLst>
              </a:tr>
              <a:tr h="380320">
                <a:tc>
                  <a:txBody>
                    <a:bodyPr/>
                    <a:lstStyle/>
                    <a:p>
                      <a:pPr marL="234950" marR="0" lvl="0" indent="-234950">
                        <a:lnSpc>
                          <a:spcPct val="107000"/>
                        </a:lnSpc>
                        <a:spcBef>
                          <a:spcPts val="0"/>
                        </a:spcBef>
                        <a:spcAft>
                          <a:spcPts val="0"/>
                        </a:spcAft>
                        <a:buFont typeface="+mj-lt"/>
                        <a:buNone/>
                      </a:pPr>
                      <a:r>
                        <a:rPr lang="en-US" sz="1400">
                          <a:solidFill>
                            <a:srgbClr val="000000"/>
                          </a:solidFill>
                          <a:effectLst/>
                        </a:rPr>
                        <a:t>2.</a:t>
                      </a:r>
                      <a:r>
                        <a:rPr lang="en-US" sz="1400" baseline="0">
                          <a:solidFill>
                            <a:srgbClr val="000000"/>
                          </a:solidFill>
                          <a:effectLst/>
                        </a:rPr>
                        <a:t> </a:t>
                      </a:r>
                      <a:endParaRPr lang="en-US" sz="1400">
                        <a:solidFill>
                          <a:srgbClr val="000000"/>
                        </a:solidFill>
                        <a:effectLst/>
                        <a:latin typeface="+mn-lt"/>
                        <a:ea typeface="Calibri" panose="020F0502020204030204" pitchFamily="34" charset="0"/>
                      </a:endParaRPr>
                    </a:p>
                  </a:txBody>
                  <a:tcPr marL="68580" marR="68580" marT="0" marB="0"/>
                </a:tc>
                <a:extLst>
                  <a:ext uri="{0D108BD9-81ED-4DB2-BD59-A6C34878D82A}">
                    <a16:rowId xmlns:a16="http://schemas.microsoft.com/office/drawing/2014/main" val="1986447866"/>
                  </a:ext>
                </a:extLst>
              </a:tr>
              <a:tr h="380320">
                <a:tc>
                  <a:txBody>
                    <a:bodyPr/>
                    <a:lstStyle/>
                    <a:p>
                      <a:pPr marL="290513" marR="0" lvl="0" indent="-290513" algn="just">
                        <a:lnSpc>
                          <a:spcPct val="107000"/>
                        </a:lnSpc>
                        <a:spcBef>
                          <a:spcPts val="0"/>
                        </a:spcBef>
                        <a:spcAft>
                          <a:spcPts val="0"/>
                        </a:spcAft>
                        <a:buFont typeface="+mj-lt"/>
                        <a:buNone/>
                      </a:pPr>
                      <a:r>
                        <a:rPr lang="en-US" sz="1400">
                          <a:solidFill>
                            <a:srgbClr val="000000"/>
                          </a:solidFill>
                          <a:effectLst/>
                        </a:rPr>
                        <a:t>3. </a:t>
                      </a:r>
                      <a:endParaRPr lang="en-US" sz="1400">
                        <a:solidFill>
                          <a:srgbClr val="000000"/>
                        </a:solidFill>
                        <a:effectLst/>
                        <a:latin typeface="+mn-lt"/>
                        <a:ea typeface="Calibri" panose="020F0502020204030204" pitchFamily="34" charset="0"/>
                      </a:endParaRPr>
                    </a:p>
                  </a:txBody>
                  <a:tcPr marL="68580" marR="68580" marT="0" marB="0"/>
                </a:tc>
                <a:extLst>
                  <a:ext uri="{0D108BD9-81ED-4DB2-BD59-A6C34878D82A}">
                    <a16:rowId xmlns:a16="http://schemas.microsoft.com/office/drawing/2014/main" val="3586067383"/>
                  </a:ext>
                </a:extLst>
              </a:tr>
              <a:tr h="380320">
                <a:tc>
                  <a:txBody>
                    <a:bodyPr/>
                    <a:lstStyle/>
                    <a:p>
                      <a:pPr marL="0" marR="0" lvl="0" indent="0">
                        <a:lnSpc>
                          <a:spcPct val="107000"/>
                        </a:lnSpc>
                        <a:spcBef>
                          <a:spcPts val="0"/>
                        </a:spcBef>
                        <a:spcAft>
                          <a:spcPts val="0"/>
                        </a:spcAft>
                        <a:buFont typeface="+mj-lt"/>
                        <a:buNone/>
                      </a:pPr>
                      <a:r>
                        <a:rPr lang="en-US" sz="1400">
                          <a:solidFill>
                            <a:srgbClr val="000000"/>
                          </a:solidFill>
                          <a:effectLst/>
                        </a:rPr>
                        <a:t>4. </a:t>
                      </a:r>
                      <a:endParaRPr lang="en-US" sz="1400">
                        <a:solidFill>
                          <a:srgbClr val="000000"/>
                        </a:solidFill>
                        <a:effectLst/>
                        <a:latin typeface="+mn-lt"/>
                        <a:ea typeface="Calibri" panose="020F0502020204030204" pitchFamily="34" charset="0"/>
                      </a:endParaRPr>
                    </a:p>
                  </a:txBody>
                  <a:tcPr marL="68580" marR="68580" marT="0" marB="0"/>
                </a:tc>
                <a:extLst>
                  <a:ext uri="{0D108BD9-81ED-4DB2-BD59-A6C34878D82A}">
                    <a16:rowId xmlns:a16="http://schemas.microsoft.com/office/drawing/2014/main" val="552086403"/>
                  </a:ext>
                </a:extLst>
              </a:tr>
              <a:tr h="380320">
                <a:tc>
                  <a:txBody>
                    <a:bodyPr/>
                    <a:lstStyle/>
                    <a:p>
                      <a:pPr marL="0" marR="0" lvl="0" indent="0" algn="just">
                        <a:lnSpc>
                          <a:spcPct val="107000"/>
                        </a:lnSpc>
                        <a:spcBef>
                          <a:spcPts val="0"/>
                        </a:spcBef>
                        <a:spcAft>
                          <a:spcPts val="0"/>
                        </a:spcAft>
                        <a:buFont typeface="+mj-lt"/>
                        <a:buNone/>
                      </a:pPr>
                      <a:r>
                        <a:rPr lang="en-US" sz="1400">
                          <a:solidFill>
                            <a:srgbClr val="000000"/>
                          </a:solidFill>
                          <a:effectLst/>
                        </a:rPr>
                        <a:t>5. </a:t>
                      </a:r>
                      <a:endParaRPr lang="en-US" sz="1400">
                        <a:solidFill>
                          <a:srgbClr val="000000"/>
                        </a:solidFill>
                        <a:effectLst/>
                        <a:latin typeface="+mn-lt"/>
                        <a:ea typeface="Calibri" panose="020F0502020204030204" pitchFamily="34" charset="0"/>
                      </a:endParaRPr>
                    </a:p>
                  </a:txBody>
                  <a:tcPr marL="68580" marR="68580" marT="0" marB="0"/>
                </a:tc>
                <a:extLst>
                  <a:ext uri="{0D108BD9-81ED-4DB2-BD59-A6C34878D82A}">
                    <a16:rowId xmlns:a16="http://schemas.microsoft.com/office/drawing/2014/main" val="3036561041"/>
                  </a:ext>
                </a:extLst>
              </a:tr>
            </a:tbl>
          </a:graphicData>
        </a:graphic>
      </p:graphicFrame>
      <p:graphicFrame>
        <p:nvGraphicFramePr>
          <p:cNvPr id="11" name="Content Placeholder 5">
            <a:extLst>
              <a:ext uri="{FF2B5EF4-FFF2-40B4-BE49-F238E27FC236}">
                <a16:creationId xmlns:a16="http://schemas.microsoft.com/office/drawing/2014/main" id="{46048D86-BD64-E7AA-A126-A51016EC6BEA}"/>
              </a:ext>
            </a:extLst>
          </p:cNvPr>
          <p:cNvGraphicFramePr>
            <a:graphicFrameLocks/>
          </p:cNvGraphicFramePr>
          <p:nvPr>
            <p:extLst>
              <p:ext uri="{D42A27DB-BD31-4B8C-83A1-F6EECF244321}">
                <p14:modId xmlns:p14="http://schemas.microsoft.com/office/powerpoint/2010/main" val="2735144415"/>
              </p:ext>
            </p:extLst>
          </p:nvPr>
        </p:nvGraphicFramePr>
        <p:xfrm>
          <a:off x="533398" y="3944658"/>
          <a:ext cx="10808823" cy="2638322"/>
        </p:xfrm>
        <a:graphic>
          <a:graphicData uri="http://schemas.openxmlformats.org/drawingml/2006/table">
            <a:tbl>
              <a:tblPr firstRow="1" firstCol="1" bandRow="1">
                <a:tableStyleId>{1FECB4D8-DB02-4DC6-A0A2-4F2EBAE1DC90}</a:tableStyleId>
              </a:tblPr>
              <a:tblGrid>
                <a:gridCol w="5869994">
                  <a:extLst>
                    <a:ext uri="{9D8B030D-6E8A-4147-A177-3AD203B41FA5}">
                      <a16:colId xmlns:a16="http://schemas.microsoft.com/office/drawing/2014/main" val="1014868557"/>
                    </a:ext>
                  </a:extLst>
                </a:gridCol>
                <a:gridCol w="1725395">
                  <a:extLst>
                    <a:ext uri="{9D8B030D-6E8A-4147-A177-3AD203B41FA5}">
                      <a16:colId xmlns:a16="http://schemas.microsoft.com/office/drawing/2014/main" val="1634309777"/>
                    </a:ext>
                  </a:extLst>
                </a:gridCol>
                <a:gridCol w="1369361">
                  <a:extLst>
                    <a:ext uri="{9D8B030D-6E8A-4147-A177-3AD203B41FA5}">
                      <a16:colId xmlns:a16="http://schemas.microsoft.com/office/drawing/2014/main" val="3420645187"/>
                    </a:ext>
                  </a:extLst>
                </a:gridCol>
                <a:gridCol w="1844073">
                  <a:extLst>
                    <a:ext uri="{9D8B030D-6E8A-4147-A177-3AD203B41FA5}">
                      <a16:colId xmlns:a16="http://schemas.microsoft.com/office/drawing/2014/main" val="4217410790"/>
                    </a:ext>
                  </a:extLst>
                </a:gridCol>
              </a:tblGrid>
              <a:tr h="319986">
                <a:tc>
                  <a:txBody>
                    <a:bodyPr/>
                    <a:lstStyle/>
                    <a:p>
                      <a:pPr marL="0" marR="0" algn="ctr">
                        <a:lnSpc>
                          <a:spcPct val="107000"/>
                        </a:lnSpc>
                        <a:spcBef>
                          <a:spcPts val="0"/>
                        </a:spcBef>
                        <a:spcAft>
                          <a:spcPts val="0"/>
                        </a:spcAft>
                      </a:pPr>
                      <a:r>
                        <a:rPr lang="en-US" sz="1600" b="1" cap="small">
                          <a:solidFill>
                            <a:srgbClr val="FFFFFF"/>
                          </a:solidFill>
                          <a:effectLst/>
                        </a:rPr>
                        <a:t>Action Item</a:t>
                      </a:r>
                      <a:endParaRPr lang="en-US" sz="1600" b="1">
                        <a:solidFill>
                          <a:srgbClr val="000000"/>
                        </a:solidFill>
                        <a:effectLst/>
                        <a:latin typeface="Arial" panose="020B0604020202020204" pitchFamily="34" charset="0"/>
                        <a:ea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600" b="1" cap="small">
                          <a:solidFill>
                            <a:srgbClr val="FFFFFF"/>
                          </a:solidFill>
                          <a:effectLst/>
                        </a:rPr>
                        <a:t>Oversight</a:t>
                      </a:r>
                      <a:endParaRPr lang="en-US" sz="1600" b="1">
                        <a:solidFill>
                          <a:srgbClr val="000000"/>
                        </a:solidFill>
                        <a:effectLst/>
                        <a:latin typeface="Arial" panose="020B0604020202020204" pitchFamily="34" charset="0"/>
                        <a:ea typeface="Calibri" panose="020F0502020204030204" pitchFamily="34" charset="0"/>
                      </a:endParaRPr>
                    </a:p>
                  </a:txBody>
                  <a:tcPr marL="68580" marR="68580" marT="0" marB="0" anchor="ctr"/>
                </a:tc>
                <a:tc>
                  <a:txBody>
                    <a:bodyPr/>
                    <a:lstStyle/>
                    <a:p>
                      <a:pPr marL="0" marR="0" algn="ctr">
                        <a:lnSpc>
                          <a:spcPct val="107000"/>
                        </a:lnSpc>
                        <a:spcBef>
                          <a:spcPts val="0"/>
                        </a:spcBef>
                        <a:spcAft>
                          <a:spcPts val="0"/>
                        </a:spcAft>
                      </a:pPr>
                      <a:r>
                        <a:rPr lang="en-US" sz="1600" b="1" cap="small">
                          <a:solidFill>
                            <a:srgbClr val="FFFFFF"/>
                          </a:solidFill>
                          <a:effectLst/>
                        </a:rPr>
                        <a:t>Due Date</a:t>
                      </a:r>
                      <a:endParaRPr lang="en-US" sz="1600" b="1">
                        <a:solidFill>
                          <a:srgbClr val="000000"/>
                        </a:solidFill>
                        <a:effectLst/>
                        <a:latin typeface="Arial" panose="020B0604020202020204" pitchFamily="34" charset="0"/>
                        <a:ea typeface="Calibri" panose="020F0502020204030204" pitchFamily="34" charset="0"/>
                      </a:endParaRPr>
                    </a:p>
                  </a:txBody>
                  <a:tcPr marL="68580" marR="68580" marT="0" marB="0" anchor="ctr"/>
                </a:tc>
                <a:tc>
                  <a:txBody>
                    <a:bodyPr/>
                    <a:lstStyle/>
                    <a:p>
                      <a:pPr marL="0" marR="0" algn="ctr">
                        <a:lnSpc>
                          <a:spcPct val="100000"/>
                        </a:lnSpc>
                        <a:spcBef>
                          <a:spcPts val="0"/>
                        </a:spcBef>
                        <a:spcAft>
                          <a:spcPts val="0"/>
                        </a:spcAft>
                      </a:pPr>
                      <a:r>
                        <a:rPr lang="en-US" sz="1600" b="1" cap="small">
                          <a:solidFill>
                            <a:srgbClr val="FFFFFF"/>
                          </a:solidFill>
                          <a:effectLst/>
                        </a:rPr>
                        <a:t>Status/</a:t>
                      </a:r>
                    </a:p>
                    <a:p>
                      <a:pPr marL="0" marR="0" algn="ctr">
                        <a:lnSpc>
                          <a:spcPct val="100000"/>
                        </a:lnSpc>
                        <a:spcBef>
                          <a:spcPts val="0"/>
                        </a:spcBef>
                        <a:spcAft>
                          <a:spcPts val="0"/>
                        </a:spcAft>
                      </a:pPr>
                      <a:r>
                        <a:rPr lang="en-US" sz="1600" b="1" cap="small">
                          <a:solidFill>
                            <a:srgbClr val="FFFFFF"/>
                          </a:solidFill>
                          <a:effectLst/>
                        </a:rPr>
                        <a:t>Completion Date</a:t>
                      </a:r>
                      <a:endParaRPr lang="en-US" sz="16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2557888842"/>
                  </a:ext>
                </a:extLst>
              </a:tr>
              <a:tr h="453570">
                <a:tc>
                  <a:txBody>
                    <a:bodyPr/>
                    <a:lstStyle/>
                    <a:p>
                      <a:pPr marL="166688" marR="0" lvl="0" indent="-166688" algn="just">
                        <a:lnSpc>
                          <a:spcPct val="107000"/>
                        </a:lnSpc>
                        <a:spcBef>
                          <a:spcPts val="0"/>
                        </a:spcBef>
                        <a:spcAft>
                          <a:spcPts val="0"/>
                        </a:spcAft>
                        <a:buFont typeface="+mj-lt"/>
                        <a:buAutoNum type="arabicPeriod"/>
                      </a:pPr>
                      <a:r>
                        <a:rPr lang="en-US" sz="1400" b="1">
                          <a:solidFill>
                            <a:srgbClr val="000000"/>
                          </a:solidFill>
                          <a:effectLst/>
                        </a:rPr>
                        <a:t> </a:t>
                      </a:r>
                      <a:endParaRPr lang="en-US" sz="14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4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627412102"/>
                  </a:ext>
                </a:extLst>
              </a:tr>
              <a:tr h="424268">
                <a:tc>
                  <a:txBody>
                    <a:bodyPr/>
                    <a:lstStyle/>
                    <a:p>
                      <a:pPr marL="234950" marR="0" lvl="0" indent="-234950">
                        <a:lnSpc>
                          <a:spcPct val="107000"/>
                        </a:lnSpc>
                        <a:spcBef>
                          <a:spcPts val="0"/>
                        </a:spcBef>
                        <a:spcAft>
                          <a:spcPts val="0"/>
                        </a:spcAft>
                        <a:buFont typeface="+mj-lt"/>
                        <a:buNone/>
                      </a:pPr>
                      <a:r>
                        <a:rPr lang="en-US" sz="1400" b="1">
                          <a:solidFill>
                            <a:srgbClr val="000000"/>
                          </a:solidFill>
                          <a:effectLst/>
                        </a:rPr>
                        <a:t>2.</a:t>
                      </a:r>
                      <a:r>
                        <a:rPr lang="en-US" sz="1400" b="1" baseline="0">
                          <a:solidFill>
                            <a:srgbClr val="000000"/>
                          </a:solidFill>
                          <a:effectLst/>
                        </a:rPr>
                        <a:t> </a:t>
                      </a:r>
                      <a:endParaRPr lang="en-US" sz="14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b="1">
                          <a:solidFill>
                            <a:srgbClr val="000000"/>
                          </a:solidFill>
                          <a:effectLst/>
                        </a:rPr>
                        <a:t> </a:t>
                      </a:r>
                      <a:endParaRPr lang="en-US" sz="14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986447866"/>
                  </a:ext>
                </a:extLst>
              </a:tr>
              <a:tr h="424268">
                <a:tc>
                  <a:txBody>
                    <a:bodyPr/>
                    <a:lstStyle/>
                    <a:p>
                      <a:pPr marL="290513" marR="0" lvl="0" indent="-290513" algn="just">
                        <a:lnSpc>
                          <a:spcPct val="107000"/>
                        </a:lnSpc>
                        <a:spcBef>
                          <a:spcPts val="0"/>
                        </a:spcBef>
                        <a:spcAft>
                          <a:spcPts val="0"/>
                        </a:spcAft>
                        <a:buFont typeface="+mj-lt"/>
                        <a:buNone/>
                      </a:pPr>
                      <a:r>
                        <a:rPr lang="en-US" sz="1400" b="1">
                          <a:solidFill>
                            <a:srgbClr val="000000"/>
                          </a:solidFill>
                          <a:effectLst/>
                        </a:rPr>
                        <a:t>3. </a:t>
                      </a:r>
                      <a:endParaRPr lang="en-US" sz="14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b="1">
                          <a:solidFill>
                            <a:srgbClr val="000000"/>
                          </a:solidFill>
                          <a:effectLst/>
                        </a:rPr>
                        <a:t> </a:t>
                      </a:r>
                      <a:endParaRPr lang="en-US" sz="14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3586067383"/>
                  </a:ext>
                </a:extLst>
              </a:tr>
              <a:tr h="424268">
                <a:tc>
                  <a:txBody>
                    <a:bodyPr/>
                    <a:lstStyle/>
                    <a:p>
                      <a:pPr marL="0" marR="0" lvl="0" indent="0">
                        <a:lnSpc>
                          <a:spcPct val="107000"/>
                        </a:lnSpc>
                        <a:spcBef>
                          <a:spcPts val="0"/>
                        </a:spcBef>
                        <a:spcAft>
                          <a:spcPts val="0"/>
                        </a:spcAft>
                        <a:buFont typeface="+mj-lt"/>
                        <a:buNone/>
                      </a:pPr>
                      <a:r>
                        <a:rPr lang="en-US" sz="1400" b="1">
                          <a:solidFill>
                            <a:srgbClr val="000000"/>
                          </a:solidFill>
                          <a:effectLst/>
                        </a:rPr>
                        <a:t>4. </a:t>
                      </a:r>
                      <a:endParaRPr lang="en-US" sz="14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4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552086403"/>
                  </a:ext>
                </a:extLst>
              </a:tr>
              <a:tr h="424268">
                <a:tc>
                  <a:txBody>
                    <a:bodyPr/>
                    <a:lstStyle/>
                    <a:p>
                      <a:pPr marL="0" marR="0" lvl="0" indent="0" algn="just">
                        <a:lnSpc>
                          <a:spcPct val="107000"/>
                        </a:lnSpc>
                        <a:spcBef>
                          <a:spcPts val="0"/>
                        </a:spcBef>
                        <a:spcAft>
                          <a:spcPts val="0"/>
                        </a:spcAft>
                        <a:buFont typeface="+mj-lt"/>
                        <a:buNone/>
                      </a:pPr>
                      <a:r>
                        <a:rPr lang="en-US" sz="1400" b="1">
                          <a:solidFill>
                            <a:srgbClr val="000000"/>
                          </a:solidFill>
                          <a:effectLst/>
                        </a:rPr>
                        <a:t>5. </a:t>
                      </a:r>
                      <a:endParaRPr lang="en-US" sz="14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200" b="1">
                        <a:solidFill>
                          <a:srgbClr val="000000"/>
                        </a:solidFill>
                        <a:effectLst/>
                        <a:latin typeface="+mn-lt"/>
                        <a:ea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endParaRPr lang="en-US" sz="1400" b="1">
                        <a:solidFill>
                          <a:srgbClr val="000000"/>
                        </a:solidFill>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3036561041"/>
                  </a:ext>
                </a:extLst>
              </a:tr>
            </a:tbl>
          </a:graphicData>
        </a:graphic>
      </p:graphicFrame>
    </p:spTree>
    <p:extLst>
      <p:ext uri="{BB962C8B-B14F-4D97-AF65-F5344CB8AC3E}">
        <p14:creationId xmlns:p14="http://schemas.microsoft.com/office/powerpoint/2010/main" val="38392100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F096B5A-B8B9-ADDA-6C99-3C1465629ED1}"/>
              </a:ext>
            </a:extLst>
          </p:cNvPr>
          <p:cNvSpPr>
            <a:spLocks noGrp="1"/>
          </p:cNvSpPr>
          <p:nvPr>
            <p:ph type="title"/>
          </p:nvPr>
        </p:nvSpPr>
        <p:spPr/>
        <p:txBody>
          <a:bodyPr/>
          <a:lstStyle/>
          <a:p>
            <a:r>
              <a:rPr lang="en-US"/>
              <a:t>References</a:t>
            </a:r>
          </a:p>
        </p:txBody>
      </p:sp>
      <p:sp>
        <p:nvSpPr>
          <p:cNvPr id="9" name="Content Placeholder 8">
            <a:extLst>
              <a:ext uri="{FF2B5EF4-FFF2-40B4-BE49-F238E27FC236}">
                <a16:creationId xmlns:a16="http://schemas.microsoft.com/office/drawing/2014/main" id="{2F8330C2-723F-24D9-147C-80AA3D2BABF6}"/>
              </a:ext>
            </a:extLst>
          </p:cNvPr>
          <p:cNvSpPr>
            <a:spLocks noGrp="1"/>
          </p:cNvSpPr>
          <p:nvPr>
            <p:ph sz="quarter" idx="13"/>
          </p:nvPr>
        </p:nvSpPr>
        <p:spPr/>
        <p:txBody>
          <a:bodyPr vert="horz" lIns="91440" tIns="45720" rIns="91440" bIns="45720" rtlCol="0">
            <a:normAutofit/>
          </a:bodyPr>
          <a:lstStyle/>
          <a:p>
            <a:pPr marL="171450" indent="-171450">
              <a:buFont typeface="Arial" panose="020B0604020202020204" pitchFamily="34" charset="0"/>
              <a:buChar char="•"/>
            </a:pPr>
            <a:r>
              <a:rPr lang="en-US" sz="1000">
                <a:cs typeface="Arial"/>
                <a:hlinkClick r:id="rId2"/>
              </a:rPr>
              <a:t>AIM Severe Maternal Morbidity Resources</a:t>
            </a:r>
            <a:endParaRPr lang="en-US" sz="1000">
              <a:cs typeface="Arial"/>
            </a:endParaRPr>
          </a:p>
          <a:p>
            <a:pPr marL="171450" lvl="0" indent="-171450">
              <a:buFont typeface="Arial" panose="020B0604020202020204" pitchFamily="34" charset="0"/>
              <a:buChar char="•"/>
            </a:pPr>
            <a:r>
              <a:rPr lang="en-US" sz="1000">
                <a:cs typeface="Arial"/>
                <a:hlinkClick r:id="rId3"/>
              </a:rPr>
              <a:t>Kilpatrick S, Ecker J. Severe maternal morbidity: screening and review. American Journal of Obstetrics &amp; Gynecology, 2016; 215, B17-B22</a:t>
            </a:r>
            <a:endParaRPr lang="en-US" sz="1000">
              <a:cs typeface="Arial"/>
            </a:endParaRPr>
          </a:p>
          <a:p>
            <a:pPr marL="171450" indent="-171450">
              <a:buFont typeface="Arial" panose="020B0604020202020204" pitchFamily="34" charset="0"/>
              <a:buChar char="•"/>
            </a:pPr>
            <a:r>
              <a:rPr lang="en-US" sz="1000">
                <a:cs typeface="Arial"/>
                <a:hlinkClick r:id="" action="ppaction://noaction"/>
              </a:rPr>
              <a:t>Fink DA, Kilday D, Cao Z, et al. Trends in Maternal Mortality and Severe Maternal Morbidity During Delivery-Related Hospitalizations in the United States, 2008 to 2021. </a:t>
            </a:r>
            <a:r>
              <a:rPr lang="en-US" sz="1000" i="1">
                <a:cs typeface="Arial"/>
                <a:hlinkClick r:id="" action="ppaction://noaction"/>
              </a:rPr>
              <a:t>JAMA </a:t>
            </a:r>
            <a:r>
              <a:rPr lang="en-US" sz="1000" i="1" err="1">
                <a:cs typeface="Arial"/>
                <a:hlinkClick r:id="" action="ppaction://noaction"/>
              </a:rPr>
              <a:t>Netw</a:t>
            </a:r>
            <a:r>
              <a:rPr lang="en-US" sz="1000" i="1">
                <a:cs typeface="Arial"/>
                <a:hlinkClick r:id="" action="ppaction://noaction"/>
              </a:rPr>
              <a:t> Open.</a:t>
            </a:r>
            <a:r>
              <a:rPr lang="en-US" sz="1000">
                <a:cs typeface="Arial"/>
                <a:hlinkClick r:id="" action="ppaction://noaction"/>
              </a:rPr>
              <a:t> 2023;6(6):e2317641. doi:10.1001/jamanetworkopen.2023.17641</a:t>
            </a:r>
            <a:endParaRPr lang="en-US" sz="1000">
              <a:cs typeface="Arial"/>
              <a:hlinkClick r:id="rId4"/>
            </a:endParaRPr>
          </a:p>
          <a:p>
            <a:pPr marL="171450" indent="-171450">
              <a:buFont typeface="Arial" panose="020B0604020202020204" pitchFamily="34" charset="0"/>
              <a:buChar char="•"/>
            </a:pPr>
            <a:r>
              <a:rPr lang="en-US" sz="1000">
                <a:cs typeface="Arial"/>
                <a:hlinkClick r:id="rId4"/>
              </a:rPr>
              <a:t>Callaghan WM, Creanga AA, Kuklina EV. Severe maternal morbidity among delivery and postpartum hospitalizations in the United States. </a:t>
            </a:r>
            <a:r>
              <a:rPr lang="en-US" sz="1000" i="1">
                <a:cs typeface="Arial"/>
                <a:hlinkClick r:id="rId4"/>
              </a:rPr>
              <a:t>Obstet Gynecol</a:t>
            </a:r>
            <a:r>
              <a:rPr lang="en-US" sz="1000">
                <a:cs typeface="Arial"/>
                <a:hlinkClick r:id="rId4"/>
              </a:rPr>
              <a:t>. 2012;120(5):1029–1036.</a:t>
            </a:r>
            <a:endParaRPr lang="en-US" sz="1000">
              <a:cs typeface="Arial"/>
              <a:hlinkClick r:id="rId5"/>
            </a:endParaRPr>
          </a:p>
          <a:p>
            <a:pPr marL="171450" indent="-171450">
              <a:buFont typeface="Arial" panose="020B0604020202020204" pitchFamily="34" charset="0"/>
              <a:buChar char="•"/>
            </a:pPr>
            <a:r>
              <a:rPr lang="en-US" sz="1000">
                <a:cs typeface="Arial"/>
                <a:hlinkClick r:id="" action="ppaction://noaction"/>
              </a:rPr>
              <a:t>Black CM, Vesco KK, Mehta V, Ohman-Strickland P, Demissie K, Schneider D. Hospital Readmission Following Delivery With and Without Severe Maternal Morbidity. J Womens Health (Larchmt). 2021 Dec;30(12):1736-1743. doi: 10.1089/jwh.2020.8815. Epub 2021 May 1</a:t>
            </a:r>
          </a:p>
          <a:p>
            <a:pPr marL="171450" indent="-171450">
              <a:buFont typeface="Arial" panose="020B0604020202020204" pitchFamily="34" charset="0"/>
              <a:buChar char="•"/>
            </a:pPr>
            <a:r>
              <a:rPr lang="en-US" sz="1000">
                <a:cs typeface="Arial"/>
                <a:hlinkClick r:id="rId6"/>
              </a:rPr>
              <a:t>Wolfson CL, Angelson JT, Creanga AA. Is severe maternal morbidity a risk factor for postpartum hospitalization with mental health or substance use disorder diagnoses? Findings from a retrospective cohort study in Maryland: 2016-2019. Matern Health Neonato</a:t>
            </a:r>
            <a:endParaRPr lang="en-US" sz="1000">
              <a:cs typeface="Arial"/>
            </a:endParaRPr>
          </a:p>
          <a:p>
            <a:pPr marL="171450" indent="-171450">
              <a:buFont typeface="Arial" panose="020B0604020202020204" pitchFamily="34" charset="0"/>
              <a:buChar char="•"/>
            </a:pPr>
            <a:r>
              <a:rPr lang="en-US" sz="1000">
                <a:cs typeface="Arial"/>
                <a:hlinkClick r:id="rId7"/>
              </a:rPr>
              <a:t>Womack LS, Galang RR, Admon LK, et al. Ranked Severe Maternal Morbidity Index for Population-Level Surveillance by Mode of Delivery. </a:t>
            </a:r>
            <a:r>
              <a:rPr lang="en-US" sz="1000" i="1">
                <a:cs typeface="Arial"/>
                <a:hlinkClick r:id="rId7"/>
              </a:rPr>
              <a:t>Journal of Women’s Health</a:t>
            </a:r>
            <a:r>
              <a:rPr lang="en-US" sz="1000">
                <a:cs typeface="Arial"/>
                <a:hlinkClick r:id="rId7"/>
              </a:rPr>
              <a:t>. 2026;35(5):473-481. doi:</a:t>
            </a:r>
            <a:r>
              <a:rPr lang="en-US" sz="1000" u="sng">
                <a:cs typeface="Arial"/>
                <a:hlinkClick r:id="rId7"/>
              </a:rPr>
              <a:t>10.1177/15409996251405046</a:t>
            </a:r>
            <a:endParaRPr lang="en-US" sz="1000">
              <a:cs typeface="Arial"/>
            </a:endParaRPr>
          </a:p>
          <a:p>
            <a:pPr marL="171450" indent="-171450">
              <a:buFont typeface="Arial" panose="020B0604020202020204" pitchFamily="34" charset="0"/>
              <a:buChar char="•"/>
            </a:pPr>
            <a:r>
              <a:rPr lang="en-US" sz="1000">
                <a:cs typeface="Arial"/>
                <a:hlinkClick r:id="rId8"/>
              </a:rPr>
              <a:t>Snowden JM, Lyndon A, Kan P, El Ayadi A, Main E, Carmichael SL. Severe Maternal Morbidity: A Comparison of Definitions and Data Sources. Am J Epidemiol. 2021 Sep 1;190(9):1890-1897. doi: 10.1093/aje/kwab077. PMID: 33755046; PMCID: PMC8579027.</a:t>
            </a:r>
            <a:endParaRPr lang="en-US" sz="1000">
              <a:cs typeface="Arial"/>
            </a:endParaRPr>
          </a:p>
          <a:p>
            <a:pPr marL="171450" indent="-171450">
              <a:buFont typeface="Arial" panose="020B0604020202020204" pitchFamily="34" charset="0"/>
              <a:buChar char="•"/>
            </a:pPr>
            <a:r>
              <a:rPr lang="en-US" sz="1000">
                <a:cs typeface="Arial"/>
                <a:hlinkClick r:id="rId9"/>
              </a:rPr>
              <a:t>Main, E. K., &amp; Creanga, A. A. (2026). Measuring Severe Maternal Morbidity: Current Practices, Challenges, and Opportunities. Obstetrics &amp; Gynecology, 147(6), 806–816. https://doi.org/10.1097/AOG.0000000000006278</a:t>
            </a:r>
          </a:p>
        </p:txBody>
      </p:sp>
    </p:spTree>
    <p:extLst>
      <p:ext uri="{BB962C8B-B14F-4D97-AF65-F5344CB8AC3E}">
        <p14:creationId xmlns:p14="http://schemas.microsoft.com/office/powerpoint/2010/main" val="3133895278"/>
      </p:ext>
    </p:extLst>
  </p:cSld>
  <p:clrMapOvr>
    <a:masterClrMapping/>
  </p:clrMapOvr>
</p:sld>
</file>

<file path=ppt/theme/theme1.xml><?xml version="1.0" encoding="utf-8"?>
<a:theme xmlns:a="http://schemas.openxmlformats.org/drawingml/2006/main" name="Modulo">
  <a:themeElements>
    <a:clrScheme name="Project Status Report">
      <a:dk1>
        <a:srgbClr val="000000"/>
      </a:dk1>
      <a:lt1>
        <a:srgbClr val="FFFFFF"/>
      </a:lt1>
      <a:dk2>
        <a:srgbClr val="3B4546"/>
      </a:dk2>
      <a:lt2>
        <a:srgbClr val="E7E6E6"/>
      </a:lt2>
      <a:accent1>
        <a:srgbClr val="B36041"/>
      </a:accent1>
      <a:accent2>
        <a:srgbClr val="6F8185"/>
      </a:accent2>
      <a:accent3>
        <a:srgbClr val="C78F8F"/>
      </a:accent3>
      <a:accent4>
        <a:srgbClr val="647961"/>
      </a:accent4>
      <a:accent5>
        <a:srgbClr val="B09C54"/>
      </a:accent5>
      <a:accent6>
        <a:srgbClr val="9AA749"/>
      </a:accent6>
      <a:hlink>
        <a:srgbClr val="75A073"/>
      </a:hlink>
      <a:folHlink>
        <a:srgbClr val="BD9C5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ulo" id="{37AC43F2-9181-4AE3-B669-CCC580C183C1}" vid="{7A2AE0A7-E8DE-4D1D-AEB1-3FD1924482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39c93a22-43a5-4393-b9b6-64de917b07e0">
      <Terms xmlns="http://schemas.microsoft.com/office/infopath/2007/PartnerControls"/>
    </lcf76f155ced4ddcb4097134ff3c332f>
    <Hospital_x002f_Facility_x0020_Name xmlns="39c93a22-43a5-4393-b9b6-64de917b07e0" xsi:nil="true"/>
    <_ip_UnifiedCompliancePolicyProperties xmlns="http://schemas.microsoft.com/sharepoint/v3" xsi:nil="true"/>
    <Contact_x0020_Information xmlns="39c93a22-43a5-4393-b9b6-64de917b07e0" xsi:nil="true"/>
    <TaxCatchAll xmlns="51f2b584-6e58-45ee-9918-510458fa5f5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1F224E29B1395478AB1ACA539D4EA2B" ma:contentTypeVersion="19" ma:contentTypeDescription="Create a new document." ma:contentTypeScope="" ma:versionID="4f949802ec950359ced61880727af379">
  <xsd:schema xmlns:xsd="http://www.w3.org/2001/XMLSchema" xmlns:xs="http://www.w3.org/2001/XMLSchema" xmlns:p="http://schemas.microsoft.com/office/2006/metadata/properties" xmlns:ns1="http://schemas.microsoft.com/sharepoint/v3" xmlns:ns2="39c93a22-43a5-4393-b9b6-64de917b07e0" xmlns:ns3="51f2b584-6e58-45ee-9918-510458fa5f55" targetNamespace="http://schemas.microsoft.com/office/2006/metadata/properties" ma:root="true" ma:fieldsID="5553f528eb6e97475db3edd781e3b06d" ns1:_="" ns2:_="" ns3:_="">
    <xsd:import namespace="http://schemas.microsoft.com/sharepoint/v3"/>
    <xsd:import namespace="39c93a22-43a5-4393-b9b6-64de917b07e0"/>
    <xsd:import namespace="51f2b584-6e58-45ee-9918-510458fa5f5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DateTaken" minOccurs="0"/>
                <xsd:element ref="ns2:MediaLengthInSecond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1:_ip_UnifiedCompliancePolicyProperties" minOccurs="0"/>
                <xsd:element ref="ns1:_ip_UnifiedCompliancePolicyUIAction" minOccurs="0"/>
                <xsd:element ref="ns2:MediaServiceSearchProperties" minOccurs="0"/>
                <xsd:element ref="ns2:MediaServiceBillingMetadata" minOccurs="0"/>
                <xsd:element ref="ns2:Contact_x0020_Information" minOccurs="0"/>
                <xsd:element ref="ns2:Hospital_x002f_Facility_x0020_Na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9c93a22-43a5-4393-b9b6-64de917b07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ea1d4a69-9812-4340-96bf-3c602401902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element name="Contact_x0020_Information" ma:index="25" nillable="true" ma:displayName="Contact Information" ma:internalName="Contact_x0020_Information">
      <xsd:simpleType>
        <xsd:restriction base="dms:Note">
          <xsd:maxLength value="255"/>
        </xsd:restriction>
      </xsd:simpleType>
    </xsd:element>
    <xsd:element name="Hospital_x002f_Facility_x0020_Name" ma:index="26" nillable="true" ma:displayName="Hospital/Facility Name" ma:internalName="Hospital_x002f_Facility_x0020_Nam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1f2b584-6e58-45ee-9918-510458fa5f5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d821920-6507-47c6-a1ec-53f0f6cf6525}" ma:internalName="TaxCatchAll" ma:showField="CatchAllData" ma:web="51f2b584-6e58-45ee-9918-510458fa5f5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4001F49-36C4-4E77-89AF-602DE48A8FF7}">
  <ds:schemaRefs>
    <ds:schemaRef ds:uri="39c93a22-43a5-4393-b9b6-64de917b07e0"/>
    <ds:schemaRef ds:uri="51f2b584-6e58-45ee-9918-510458fa5f5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6EB9E91-2796-4A75-8462-744E6774C149}">
  <ds:schemaRefs>
    <ds:schemaRef ds:uri="39c93a22-43a5-4393-b9b6-64de917b07e0"/>
    <ds:schemaRef ds:uri="51f2b584-6e58-45ee-9918-510458fa5f5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4000D70-92BB-4D28-9D18-9C9B086817F1}">
  <ds:schemaRefs>
    <ds:schemaRef ds:uri="http://schemas.microsoft.com/sharepoint/v3/contenttype/forms"/>
  </ds:schemaRefs>
</ds:datastoreItem>
</file>

<file path=docMetadata/LabelInfo.xml><?xml version="1.0" encoding="utf-8"?>
<clbl:labelList xmlns:clbl="http://schemas.microsoft.com/office/2020/mipLabelMetadata">
  <clbl:label id="{84a28940-b464-41c3-ba3b-b4fa6665bc05}" enabled="0" method="" siteId="{84a28940-b464-41c3-ba3b-b4fa6665bc05}" removed="1"/>
</clbl:labelList>
</file>

<file path=docProps/app.xml><?xml version="1.0" encoding="utf-8"?>
<Properties xmlns="http://schemas.openxmlformats.org/officeDocument/2006/extended-properties" xmlns:vt="http://schemas.openxmlformats.org/officeDocument/2006/docPropsVTypes">
  <Template>Modulo</Template>
  <Application>Microsoft Office PowerPoint</Application>
  <PresentationFormat>Widescreen</PresentationFormat>
  <Slides>38</Slides>
  <Notes>4</Notes>
  <HiddenSlides>0</HiddenSlide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Modulo</vt:lpstr>
      <vt:lpstr>Severe maternal morbidity (SMM) case reviews</vt:lpstr>
      <vt:lpstr>Purpose</vt:lpstr>
      <vt:lpstr>What the united states data says</vt:lpstr>
      <vt:lpstr>What the united states data says</vt:lpstr>
      <vt:lpstr>What Nebraska’s data says</vt:lpstr>
      <vt:lpstr>What the Nebraska’s data says</vt:lpstr>
      <vt:lpstr>What Nebraska's data says</vt:lpstr>
      <vt:lpstr>PowerPoint Presentation</vt:lpstr>
      <vt:lpstr>Smm + criteria</vt:lpstr>
      <vt:lpstr>confidentiality</vt:lpstr>
      <vt:lpstr>Today’s cases for review</vt:lpstr>
      <vt:lpstr>Blood timeline</vt:lpstr>
      <vt:lpstr>Missed/delayed Severe hypertensive crisis events</vt:lpstr>
      <vt:lpstr>Postpartum Readmissions</vt:lpstr>
      <vt:lpstr>Why this case?</vt:lpstr>
      <vt:lpstr>Patient background/demographics</vt:lpstr>
      <vt:lpstr>Timeline</vt:lpstr>
      <vt:lpstr>timeline</vt:lpstr>
      <vt:lpstr>timeline</vt:lpstr>
      <vt:lpstr>timeline</vt:lpstr>
      <vt:lpstr>timeline</vt:lpstr>
      <vt:lpstr>timeline</vt:lpstr>
      <vt:lpstr>timeline</vt:lpstr>
      <vt:lpstr>timeline</vt:lpstr>
      <vt:lpstr>timeline</vt:lpstr>
      <vt:lpstr>Clinician feedback [as applicable]</vt:lpstr>
      <vt:lpstr>General questions to discuss with team, depending on case</vt:lpstr>
      <vt:lpstr>condition-specific questions:   Obstetric Hemorrhage</vt:lpstr>
      <vt:lpstr>condition-specific questions:  Hypertensive Disorders of Pregnancy</vt:lpstr>
      <vt:lpstr>condition-specific questions:  cardiac and cardiopulmonary conditions</vt:lpstr>
      <vt:lpstr>condition-specific questions:  Infections and Sepsis</vt:lpstr>
      <vt:lpstr>condition-specific questions:   mental health conditions</vt:lpstr>
      <vt:lpstr>condition-specific questions:   substance use conditions</vt:lpstr>
      <vt:lpstr>Committee Decision  </vt:lpstr>
      <vt:lpstr>What went well?</vt:lpstr>
      <vt:lpstr>Opportunities?</vt:lpstr>
      <vt:lpstr>Follow-up</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Kenning, Sam</dc:creator>
  <cp:revision>1</cp:revision>
  <dcterms:created xsi:type="dcterms:W3CDTF">2026-08-26T17:47:45Z</dcterms:created>
  <dcterms:modified xsi:type="dcterms:W3CDTF">2026-09-23T18:09:16Z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0x01010011F224E29B1395478AB1ACA539D4EA2B</vt:lpwstr>
  </property>
  <property fmtid="{D5CDD505-2E9C-101B-9397-08002B2CF9AE}" pid="3" name="MediaServiceImageTags">
    <vt:lpwstr/>
  </property>
</Properties>
</file>